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270" r:id="rId2"/>
    <p:sldId id="344" r:id="rId3"/>
    <p:sldId id="308" r:id="rId4"/>
    <p:sldId id="331" r:id="rId5"/>
    <p:sldId id="322" r:id="rId6"/>
    <p:sldId id="332" r:id="rId7"/>
    <p:sldId id="323" r:id="rId8"/>
    <p:sldId id="326" r:id="rId9"/>
    <p:sldId id="327" r:id="rId10"/>
    <p:sldId id="343" r:id="rId11"/>
    <p:sldId id="328" r:id="rId12"/>
    <p:sldId id="329" r:id="rId13"/>
    <p:sldId id="339" r:id="rId14"/>
    <p:sldId id="330" r:id="rId15"/>
    <p:sldId id="333" r:id="rId16"/>
    <p:sldId id="342" r:id="rId17"/>
    <p:sldId id="334" r:id="rId18"/>
    <p:sldId id="321" r:id="rId19"/>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006666"/>
    <a:srgbClr val="285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25" autoAdjust="0"/>
    <p:restoredTop sz="94660"/>
  </p:normalViewPr>
  <p:slideViewPr>
    <p:cSldViewPr>
      <p:cViewPr varScale="1">
        <p:scale>
          <a:sx n="89" d="100"/>
          <a:sy n="89" d="100"/>
        </p:scale>
        <p:origin x="-35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311BD905-DEEE-4251-8382-824669E92096}" type="datetimeFigureOut">
              <a:rPr lang="en-US" smtClean="0"/>
              <a:pPr/>
              <a:t>3/15/15</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1A447F0F-04BF-42AE-8126-2EEDAC265104}" type="slidenum">
              <a:rPr lang="en-US" smtClean="0"/>
              <a:pPr/>
              <a:t>‹#›</a:t>
            </a:fld>
            <a:endParaRPr lang="en-US"/>
          </a:p>
        </p:txBody>
      </p:sp>
    </p:spTree>
    <p:extLst>
      <p:ext uri="{BB962C8B-B14F-4D97-AF65-F5344CB8AC3E}">
        <p14:creationId xmlns:p14="http://schemas.microsoft.com/office/powerpoint/2010/main" val="427971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80E19BB0-A2A3-45A5-BB51-3AAB9F6375FF}" type="datetimeFigureOut">
              <a:rPr lang="en-US" smtClean="0"/>
              <a:pPr/>
              <a:t>3/15/15</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FFB9F6E9-6B15-4C7B-9854-C22B6EE64A86}" type="slidenum">
              <a:rPr lang="en-US" smtClean="0"/>
              <a:pPr/>
              <a:t>‹#›</a:t>
            </a:fld>
            <a:endParaRPr lang="en-US"/>
          </a:p>
        </p:txBody>
      </p:sp>
    </p:spTree>
    <p:extLst>
      <p:ext uri="{BB962C8B-B14F-4D97-AF65-F5344CB8AC3E}">
        <p14:creationId xmlns:p14="http://schemas.microsoft.com/office/powerpoint/2010/main" val="3617928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67B408-068D-4A43-BE07-8A0861D1081F}" type="slidenum">
              <a:rPr lang="en-US" smtClean="0"/>
              <a:pPr/>
              <a:t>1</a:t>
            </a:fld>
            <a:endParaRPr lang="en-US" dirty="0"/>
          </a:p>
        </p:txBody>
      </p:sp>
    </p:spTree>
    <p:extLst>
      <p:ext uri="{BB962C8B-B14F-4D97-AF65-F5344CB8AC3E}">
        <p14:creationId xmlns:p14="http://schemas.microsoft.com/office/powerpoint/2010/main" val="2183989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67B408-068D-4A43-BE07-8A0861D1081F}" type="slidenum">
              <a:rPr lang="en-US" smtClean="0"/>
              <a:pPr/>
              <a:t>13</a:t>
            </a:fld>
            <a:endParaRPr lang="en-US" dirty="0"/>
          </a:p>
        </p:txBody>
      </p:sp>
    </p:spTree>
    <p:extLst>
      <p:ext uri="{BB962C8B-B14F-4D97-AF65-F5344CB8AC3E}">
        <p14:creationId xmlns:p14="http://schemas.microsoft.com/office/powerpoint/2010/main" val="2183989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67B408-068D-4A43-BE07-8A0861D1081F}" type="slidenum">
              <a:rPr lang="en-US" smtClean="0"/>
              <a:pPr/>
              <a:t>14</a:t>
            </a:fld>
            <a:endParaRPr lang="en-US" dirty="0"/>
          </a:p>
        </p:txBody>
      </p:sp>
    </p:spTree>
    <p:extLst>
      <p:ext uri="{BB962C8B-B14F-4D97-AF65-F5344CB8AC3E}">
        <p14:creationId xmlns:p14="http://schemas.microsoft.com/office/powerpoint/2010/main" val="2183989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67B408-068D-4A43-BE07-8A0861D1081F}" type="slidenum">
              <a:rPr lang="en-US" smtClean="0"/>
              <a:pPr/>
              <a:t>15</a:t>
            </a:fld>
            <a:endParaRPr lang="en-US" dirty="0"/>
          </a:p>
        </p:txBody>
      </p:sp>
    </p:spTree>
    <p:extLst>
      <p:ext uri="{BB962C8B-B14F-4D97-AF65-F5344CB8AC3E}">
        <p14:creationId xmlns:p14="http://schemas.microsoft.com/office/powerpoint/2010/main" val="2183989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67B408-068D-4A43-BE07-8A0861D1081F}" type="slidenum">
              <a:rPr lang="en-US" smtClean="0"/>
              <a:pPr/>
              <a:t>16</a:t>
            </a:fld>
            <a:endParaRPr lang="en-US" dirty="0"/>
          </a:p>
        </p:txBody>
      </p:sp>
    </p:spTree>
    <p:extLst>
      <p:ext uri="{BB962C8B-B14F-4D97-AF65-F5344CB8AC3E}">
        <p14:creationId xmlns:p14="http://schemas.microsoft.com/office/powerpoint/2010/main" val="2183989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67B408-068D-4A43-BE07-8A0861D1081F}" type="slidenum">
              <a:rPr lang="en-US" smtClean="0"/>
              <a:pPr/>
              <a:t>17</a:t>
            </a:fld>
            <a:endParaRPr lang="en-US" dirty="0"/>
          </a:p>
        </p:txBody>
      </p:sp>
    </p:spTree>
    <p:extLst>
      <p:ext uri="{BB962C8B-B14F-4D97-AF65-F5344CB8AC3E}">
        <p14:creationId xmlns:p14="http://schemas.microsoft.com/office/powerpoint/2010/main" val="21839893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67B408-068D-4A43-BE07-8A0861D1081F}" type="slidenum">
              <a:rPr lang="en-US" smtClean="0"/>
              <a:pPr/>
              <a:t>18</a:t>
            </a:fld>
            <a:endParaRPr lang="en-US" dirty="0"/>
          </a:p>
        </p:txBody>
      </p:sp>
    </p:spTree>
    <p:extLst>
      <p:ext uri="{BB962C8B-B14F-4D97-AF65-F5344CB8AC3E}">
        <p14:creationId xmlns:p14="http://schemas.microsoft.com/office/powerpoint/2010/main" val="2183989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67B408-068D-4A43-BE07-8A0861D1081F}" type="slidenum">
              <a:rPr lang="en-US" smtClean="0"/>
              <a:pPr/>
              <a:t>3</a:t>
            </a:fld>
            <a:endParaRPr lang="en-US" dirty="0"/>
          </a:p>
        </p:txBody>
      </p:sp>
    </p:spTree>
    <p:extLst>
      <p:ext uri="{BB962C8B-B14F-4D97-AF65-F5344CB8AC3E}">
        <p14:creationId xmlns:p14="http://schemas.microsoft.com/office/powerpoint/2010/main" val="2183989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67B408-068D-4A43-BE07-8A0861D1081F}" type="slidenum">
              <a:rPr lang="en-US" smtClean="0"/>
              <a:pPr/>
              <a:t>5</a:t>
            </a:fld>
            <a:endParaRPr lang="en-US" dirty="0"/>
          </a:p>
        </p:txBody>
      </p:sp>
    </p:spTree>
    <p:extLst>
      <p:ext uri="{BB962C8B-B14F-4D97-AF65-F5344CB8AC3E}">
        <p14:creationId xmlns:p14="http://schemas.microsoft.com/office/powerpoint/2010/main" val="2183989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67B408-068D-4A43-BE07-8A0861D1081F}" type="slidenum">
              <a:rPr lang="en-US" smtClean="0"/>
              <a:pPr/>
              <a:t>7</a:t>
            </a:fld>
            <a:endParaRPr lang="en-US" dirty="0"/>
          </a:p>
        </p:txBody>
      </p:sp>
    </p:spTree>
    <p:extLst>
      <p:ext uri="{BB962C8B-B14F-4D97-AF65-F5344CB8AC3E}">
        <p14:creationId xmlns:p14="http://schemas.microsoft.com/office/powerpoint/2010/main" val="2183989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67B408-068D-4A43-BE07-8A0861D1081F}" type="slidenum">
              <a:rPr lang="en-US" smtClean="0"/>
              <a:pPr/>
              <a:t>8</a:t>
            </a:fld>
            <a:endParaRPr lang="en-US" dirty="0"/>
          </a:p>
        </p:txBody>
      </p:sp>
    </p:spTree>
    <p:extLst>
      <p:ext uri="{BB962C8B-B14F-4D97-AF65-F5344CB8AC3E}">
        <p14:creationId xmlns:p14="http://schemas.microsoft.com/office/powerpoint/2010/main" val="2183989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67B408-068D-4A43-BE07-8A0861D1081F}" type="slidenum">
              <a:rPr lang="en-US" smtClean="0"/>
              <a:pPr/>
              <a:t>9</a:t>
            </a:fld>
            <a:endParaRPr lang="en-US" dirty="0"/>
          </a:p>
        </p:txBody>
      </p:sp>
    </p:spTree>
    <p:extLst>
      <p:ext uri="{BB962C8B-B14F-4D97-AF65-F5344CB8AC3E}">
        <p14:creationId xmlns:p14="http://schemas.microsoft.com/office/powerpoint/2010/main" val="2183989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67B408-068D-4A43-BE07-8A0861D1081F}" type="slidenum">
              <a:rPr lang="en-US" smtClean="0"/>
              <a:pPr/>
              <a:t>10</a:t>
            </a:fld>
            <a:endParaRPr lang="en-US" dirty="0"/>
          </a:p>
        </p:txBody>
      </p:sp>
    </p:spTree>
    <p:extLst>
      <p:ext uri="{BB962C8B-B14F-4D97-AF65-F5344CB8AC3E}">
        <p14:creationId xmlns:p14="http://schemas.microsoft.com/office/powerpoint/2010/main" val="2183989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67B408-068D-4A43-BE07-8A0861D1081F}" type="slidenum">
              <a:rPr lang="en-US" smtClean="0"/>
              <a:pPr/>
              <a:t>11</a:t>
            </a:fld>
            <a:endParaRPr lang="en-US" dirty="0"/>
          </a:p>
        </p:txBody>
      </p:sp>
    </p:spTree>
    <p:extLst>
      <p:ext uri="{BB962C8B-B14F-4D97-AF65-F5344CB8AC3E}">
        <p14:creationId xmlns:p14="http://schemas.microsoft.com/office/powerpoint/2010/main" val="2183989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67B408-068D-4A43-BE07-8A0861D1081F}" type="slidenum">
              <a:rPr lang="en-US" smtClean="0"/>
              <a:pPr/>
              <a:t>12</a:t>
            </a:fld>
            <a:endParaRPr lang="en-US" dirty="0"/>
          </a:p>
        </p:txBody>
      </p:sp>
    </p:spTree>
    <p:extLst>
      <p:ext uri="{BB962C8B-B14F-4D97-AF65-F5344CB8AC3E}">
        <p14:creationId xmlns:p14="http://schemas.microsoft.com/office/powerpoint/2010/main" val="2183989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cxnSp>
        <p:nvCxnSpPr>
          <p:cNvPr id="9" name="Straight Connector 8"/>
          <p:cNvCxnSpPr/>
          <p:nvPr/>
        </p:nvCxnSpPr>
        <p:spPr>
          <a:xfrm>
            <a:off x="0" y="6784181"/>
            <a:ext cx="2959100" cy="0"/>
          </a:xfrm>
          <a:prstGeom prst="line">
            <a:avLst/>
          </a:prstGeom>
          <a:ln w="139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6555581"/>
            <a:ext cx="29718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6631781"/>
            <a:ext cx="2959100" cy="0"/>
          </a:xfrm>
          <a:prstGeom prst="line">
            <a:avLst/>
          </a:prstGeom>
          <a:ln w="57150">
            <a:solidFill>
              <a:srgbClr val="CC66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ACCD8-2F51-4FEE-9D2B-7865975227DD}" type="slidenum">
              <a:rPr lang="en-US" smtClean="0"/>
              <a:pPr/>
              <a:t>‹#›</a:t>
            </a:fld>
            <a:endParaRPr lang="en-US"/>
          </a:p>
        </p:txBody>
      </p:sp>
      <p:pic>
        <p:nvPicPr>
          <p:cNvPr id="8" name="Picture 7"/>
          <p:cNvPicPr>
            <a:picLocks noChangeAspect="1"/>
          </p:cNvPicPr>
          <p:nvPr/>
        </p:nvPicPr>
        <p:blipFill>
          <a:blip r:embed="rId2" cstate="print"/>
          <a:stretch>
            <a:fillRect/>
          </a:stretch>
        </p:blipFill>
        <p:spPr>
          <a:xfrm>
            <a:off x="2959100" y="6140552"/>
            <a:ext cx="6184900" cy="717448"/>
          </a:xfrm>
          <a:prstGeom prst="rect">
            <a:avLst/>
          </a:prstGeom>
        </p:spPr>
      </p:pic>
      <p:sp>
        <p:nvSpPr>
          <p:cNvPr id="13" name="Text Placeholder 12"/>
          <p:cNvSpPr>
            <a:spLocks noGrp="1"/>
          </p:cNvSpPr>
          <p:nvPr>
            <p:ph type="body" sz="quarter" idx="13"/>
          </p:nvPr>
        </p:nvSpPr>
        <p:spPr>
          <a:xfrm>
            <a:off x="533400" y="1524000"/>
            <a:ext cx="8153400" cy="4495800"/>
          </a:xfrm>
          <a:solidFill>
            <a:schemeClr val="accent2"/>
          </a:solidFill>
          <a:ln>
            <a:noFill/>
          </a:ln>
        </p:spPr>
        <p:txBody>
          <a:bodyPr/>
          <a:lstStyle>
            <a:lvl1pPr>
              <a:defRPr baseline="0">
                <a:solidFill>
                  <a:schemeClr val="tx1"/>
                </a:solidFill>
              </a:defRPr>
            </a:lvl1pPr>
            <a:lvl2pPr>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12" name="Straight Connector 11"/>
          <p:cNvCxnSpPr/>
          <p:nvPr userDrawn="1"/>
        </p:nvCxnSpPr>
        <p:spPr>
          <a:xfrm>
            <a:off x="0" y="6784181"/>
            <a:ext cx="2959100" cy="0"/>
          </a:xfrm>
          <a:prstGeom prst="line">
            <a:avLst/>
          </a:prstGeom>
          <a:ln w="139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0" y="6555581"/>
            <a:ext cx="29718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0" y="6631781"/>
            <a:ext cx="2959100" cy="0"/>
          </a:xfrm>
          <a:prstGeom prst="line">
            <a:avLst/>
          </a:prstGeom>
          <a:ln w="57150">
            <a:solidFill>
              <a:srgbClr val="CC6600"/>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cstate="print"/>
          <a:stretch>
            <a:fillRect/>
          </a:stretch>
        </p:blipFill>
        <p:spPr>
          <a:xfrm>
            <a:off x="2959100" y="6140552"/>
            <a:ext cx="6184900" cy="71744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ACCD8-2F51-4FEE-9D2B-7865975227DD}" type="slidenum">
              <a:rPr lang="en-US" smtClean="0"/>
              <a:pPr/>
              <a:t>‹#›</a:t>
            </a:fld>
            <a:endParaRPr lang="en-US"/>
          </a:p>
        </p:txBody>
      </p:sp>
      <p:pic>
        <p:nvPicPr>
          <p:cNvPr id="10" name="Picture 9"/>
          <p:cNvPicPr>
            <a:picLocks noChangeAspect="1"/>
          </p:cNvPicPr>
          <p:nvPr userDrawn="1"/>
        </p:nvPicPr>
        <p:blipFill>
          <a:blip r:embed="rId2" cstate="print"/>
          <a:stretch>
            <a:fillRect/>
          </a:stretch>
        </p:blipFill>
        <p:spPr>
          <a:xfrm>
            <a:off x="2959100" y="6140552"/>
            <a:ext cx="6184900" cy="717448"/>
          </a:xfrm>
          <a:prstGeom prst="rect">
            <a:avLst/>
          </a:prstGeom>
        </p:spPr>
      </p:pic>
      <p:cxnSp>
        <p:nvCxnSpPr>
          <p:cNvPr id="11" name="Straight Connector 10"/>
          <p:cNvCxnSpPr/>
          <p:nvPr userDrawn="1"/>
        </p:nvCxnSpPr>
        <p:spPr>
          <a:xfrm>
            <a:off x="0" y="6784181"/>
            <a:ext cx="2959100" cy="0"/>
          </a:xfrm>
          <a:prstGeom prst="line">
            <a:avLst/>
          </a:prstGeom>
          <a:ln w="139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6555581"/>
            <a:ext cx="29718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0" y="6631781"/>
            <a:ext cx="2959100" cy="0"/>
          </a:xfrm>
          <a:prstGeom prst="line">
            <a:avLst/>
          </a:prstGeom>
          <a:ln w="57150">
            <a:solidFill>
              <a:srgbClr val="CC66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ACCD8-2F51-4FEE-9D2B-7865975227DD}" type="slidenum">
              <a:rPr lang="en-US" smtClean="0"/>
              <a:pPr/>
              <a:t>‹#›</a:t>
            </a:fld>
            <a:endParaRPr lang="en-US"/>
          </a:p>
        </p:txBody>
      </p:sp>
      <p:pic>
        <p:nvPicPr>
          <p:cNvPr id="6" name="Picture 5"/>
          <p:cNvPicPr>
            <a:picLocks noChangeAspect="1"/>
          </p:cNvPicPr>
          <p:nvPr userDrawn="1"/>
        </p:nvPicPr>
        <p:blipFill>
          <a:blip r:embed="rId2" cstate="print"/>
          <a:stretch>
            <a:fillRect/>
          </a:stretch>
        </p:blipFill>
        <p:spPr>
          <a:xfrm>
            <a:off x="2959100" y="6140552"/>
            <a:ext cx="6184900" cy="717448"/>
          </a:xfrm>
          <a:prstGeom prst="rect">
            <a:avLst/>
          </a:prstGeom>
        </p:spPr>
      </p:pic>
      <p:cxnSp>
        <p:nvCxnSpPr>
          <p:cNvPr id="7" name="Straight Connector 6"/>
          <p:cNvCxnSpPr/>
          <p:nvPr userDrawn="1"/>
        </p:nvCxnSpPr>
        <p:spPr>
          <a:xfrm>
            <a:off x="0" y="6784181"/>
            <a:ext cx="2959100" cy="0"/>
          </a:xfrm>
          <a:prstGeom prst="line">
            <a:avLst/>
          </a:prstGeom>
          <a:ln w="139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0" y="6555581"/>
            <a:ext cx="29718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6631781"/>
            <a:ext cx="2959100" cy="0"/>
          </a:xfrm>
          <a:prstGeom prst="line">
            <a:avLst/>
          </a:prstGeom>
          <a:ln w="57150">
            <a:solidFill>
              <a:srgbClr val="CC66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ACCD8-2F51-4FEE-9D2B-7865975227DD}" type="slidenum">
              <a:rPr lang="en-US" smtClean="0"/>
              <a:pPr/>
              <a:t>‹#›</a:t>
            </a:fld>
            <a:endParaRPr lang="en-US"/>
          </a:p>
        </p:txBody>
      </p:sp>
      <p:pic>
        <p:nvPicPr>
          <p:cNvPr id="8" name="Picture 7"/>
          <p:cNvPicPr>
            <a:picLocks noChangeAspect="1"/>
          </p:cNvPicPr>
          <p:nvPr userDrawn="1"/>
        </p:nvPicPr>
        <p:blipFill>
          <a:blip r:embed="rId2" cstate="print"/>
          <a:stretch>
            <a:fillRect/>
          </a:stretch>
        </p:blipFill>
        <p:spPr>
          <a:xfrm>
            <a:off x="2959100" y="6140552"/>
            <a:ext cx="6184900" cy="717448"/>
          </a:xfrm>
          <a:prstGeom prst="rect">
            <a:avLst/>
          </a:prstGeom>
        </p:spPr>
      </p:pic>
      <p:cxnSp>
        <p:nvCxnSpPr>
          <p:cNvPr id="9" name="Straight Connector 8"/>
          <p:cNvCxnSpPr/>
          <p:nvPr userDrawn="1"/>
        </p:nvCxnSpPr>
        <p:spPr>
          <a:xfrm>
            <a:off x="0" y="6784181"/>
            <a:ext cx="2959100" cy="0"/>
          </a:xfrm>
          <a:prstGeom prst="line">
            <a:avLst/>
          </a:prstGeom>
          <a:ln w="139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0" y="6555581"/>
            <a:ext cx="29718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0" y="6631781"/>
            <a:ext cx="2959100" cy="0"/>
          </a:xfrm>
          <a:prstGeom prst="line">
            <a:avLst/>
          </a:prstGeom>
          <a:ln w="57150">
            <a:solidFill>
              <a:srgbClr val="CC66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ACCD8-2F51-4FEE-9D2B-7865975227DD}" type="slidenum">
              <a:rPr lang="en-US" smtClean="0"/>
              <a:pPr/>
              <a:t>‹#›</a:t>
            </a:fld>
            <a:endParaRPr lang="en-US"/>
          </a:p>
        </p:txBody>
      </p:sp>
      <p:pic>
        <p:nvPicPr>
          <p:cNvPr id="8" name="Picture 7"/>
          <p:cNvPicPr>
            <a:picLocks noChangeAspect="1"/>
          </p:cNvPicPr>
          <p:nvPr userDrawn="1"/>
        </p:nvPicPr>
        <p:blipFill>
          <a:blip r:embed="rId2" cstate="print"/>
          <a:stretch>
            <a:fillRect/>
          </a:stretch>
        </p:blipFill>
        <p:spPr>
          <a:xfrm>
            <a:off x="2959100" y="6140552"/>
            <a:ext cx="6184900" cy="717448"/>
          </a:xfrm>
          <a:prstGeom prst="rect">
            <a:avLst/>
          </a:prstGeom>
        </p:spPr>
      </p:pic>
      <p:cxnSp>
        <p:nvCxnSpPr>
          <p:cNvPr id="9" name="Straight Connector 8"/>
          <p:cNvCxnSpPr/>
          <p:nvPr userDrawn="1"/>
        </p:nvCxnSpPr>
        <p:spPr>
          <a:xfrm>
            <a:off x="0" y="6784181"/>
            <a:ext cx="2959100" cy="0"/>
          </a:xfrm>
          <a:prstGeom prst="line">
            <a:avLst/>
          </a:prstGeom>
          <a:ln w="139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0" y="6555581"/>
            <a:ext cx="29718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0" y="6631781"/>
            <a:ext cx="2959100" cy="0"/>
          </a:xfrm>
          <a:prstGeom prst="line">
            <a:avLst/>
          </a:prstGeom>
          <a:ln w="57150">
            <a:solidFill>
              <a:srgbClr val="CC66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ACCD8-2F51-4FEE-9D2B-7865975227DD}" type="slidenum">
              <a:rPr lang="en-US" smtClean="0"/>
              <a:pPr/>
              <a:t>‹#›</a:t>
            </a:fld>
            <a:endParaRPr lang="en-US"/>
          </a:p>
        </p:txBody>
      </p:sp>
      <p:pic>
        <p:nvPicPr>
          <p:cNvPr id="7" name="Picture 6"/>
          <p:cNvPicPr>
            <a:picLocks noChangeAspect="1"/>
          </p:cNvPicPr>
          <p:nvPr userDrawn="1"/>
        </p:nvPicPr>
        <p:blipFill>
          <a:blip r:embed="rId2" cstate="print"/>
          <a:stretch>
            <a:fillRect/>
          </a:stretch>
        </p:blipFill>
        <p:spPr>
          <a:xfrm>
            <a:off x="2959100" y="6140552"/>
            <a:ext cx="6184900" cy="717448"/>
          </a:xfrm>
          <a:prstGeom prst="rect">
            <a:avLst/>
          </a:prstGeom>
        </p:spPr>
      </p:pic>
      <p:cxnSp>
        <p:nvCxnSpPr>
          <p:cNvPr id="8" name="Straight Connector 7"/>
          <p:cNvCxnSpPr/>
          <p:nvPr userDrawn="1"/>
        </p:nvCxnSpPr>
        <p:spPr>
          <a:xfrm>
            <a:off x="0" y="6784181"/>
            <a:ext cx="2959100" cy="0"/>
          </a:xfrm>
          <a:prstGeom prst="line">
            <a:avLst/>
          </a:prstGeom>
          <a:ln w="139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6555581"/>
            <a:ext cx="29718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0" y="6631781"/>
            <a:ext cx="2959100" cy="0"/>
          </a:xfrm>
          <a:prstGeom prst="line">
            <a:avLst/>
          </a:prstGeom>
          <a:ln w="57150">
            <a:solidFill>
              <a:srgbClr val="CC66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cxnSp>
        <p:nvCxnSpPr>
          <p:cNvPr id="9" name="Straight Connector 8"/>
          <p:cNvCxnSpPr/>
          <p:nvPr userDrawn="1"/>
        </p:nvCxnSpPr>
        <p:spPr>
          <a:xfrm>
            <a:off x="0" y="6555581"/>
            <a:ext cx="29718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ACCD8-2F51-4FEE-9D2B-7865975227DD}" type="slidenum">
              <a:rPr lang="en-US" smtClean="0"/>
              <a:pPr/>
              <a:t>‹#›</a:t>
            </a:fld>
            <a:endParaRPr lang="en-US"/>
          </a:p>
        </p:txBody>
      </p:sp>
      <p:pic>
        <p:nvPicPr>
          <p:cNvPr id="7" name="Picture 6"/>
          <p:cNvPicPr>
            <a:picLocks noChangeAspect="1"/>
          </p:cNvPicPr>
          <p:nvPr userDrawn="1"/>
        </p:nvPicPr>
        <p:blipFill>
          <a:blip r:embed="rId2" cstate="print"/>
          <a:stretch>
            <a:fillRect/>
          </a:stretch>
        </p:blipFill>
        <p:spPr>
          <a:xfrm>
            <a:off x="2959100" y="6140552"/>
            <a:ext cx="6184900" cy="717448"/>
          </a:xfrm>
          <a:prstGeom prst="rect">
            <a:avLst/>
          </a:prstGeom>
        </p:spPr>
      </p:pic>
      <p:cxnSp>
        <p:nvCxnSpPr>
          <p:cNvPr id="8" name="Straight Connector 7"/>
          <p:cNvCxnSpPr/>
          <p:nvPr userDrawn="1"/>
        </p:nvCxnSpPr>
        <p:spPr>
          <a:xfrm>
            <a:off x="0" y="6784181"/>
            <a:ext cx="2959100" cy="0"/>
          </a:xfrm>
          <a:prstGeom prst="line">
            <a:avLst/>
          </a:prstGeom>
          <a:ln w="139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0" y="6631781"/>
            <a:ext cx="2959100" cy="0"/>
          </a:xfrm>
          <a:prstGeom prst="line">
            <a:avLst/>
          </a:prstGeom>
          <a:ln w="57150">
            <a:solidFill>
              <a:srgbClr val="CC66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752600"/>
            <a:ext cx="8229600" cy="4114800"/>
          </a:xfrm>
          <a:prstGeom prst="rect">
            <a:avLst/>
          </a:prstGeom>
        </p:spPr>
        <p:txBody>
          <a:bodyPr lIns="89879" tIns="44940" rIns="89879" bIns="44940"/>
          <a:lstStyle>
            <a:lvl3pPr marL="898796" indent="174766">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2"/>
          <p:cNvSpPr>
            <a:spLocks noGrp="1"/>
          </p:cNvSpPr>
          <p:nvPr>
            <p:ph type="sldNum" sz="quarter" idx="10"/>
          </p:nvPr>
        </p:nvSpPr>
        <p:spPr/>
        <p:txBody>
          <a:bodyPr/>
          <a:lstStyle>
            <a:lvl1pPr>
              <a:defRPr smtClean="0">
                <a:solidFill>
                  <a:schemeClr val="tx1"/>
                </a:solidFill>
              </a:defRPr>
            </a:lvl1pPr>
          </a:lstStyle>
          <a:p>
            <a:fld id="{D5AACCD8-2F51-4FEE-9D2B-7865975227DD}" type="slidenum">
              <a:rPr lang="en-US" smtClean="0"/>
              <a:pPr/>
              <a:t>‹#›</a:t>
            </a:fld>
            <a:endParaRPr lang="en-US"/>
          </a:p>
        </p:txBody>
      </p:sp>
      <p:sp>
        <p:nvSpPr>
          <p:cNvPr id="7"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smtClean="0"/>
              <a:t>Click to edit Master title style</a:t>
            </a:r>
            <a:endParaRPr lang="en-US" dirty="0"/>
          </a:p>
        </p:txBody>
      </p:sp>
    </p:spTree>
    <p:extLst>
      <p:ext uri="{BB962C8B-B14F-4D97-AF65-F5344CB8AC3E}">
        <p14:creationId xmlns:p14="http://schemas.microsoft.com/office/powerpoint/2010/main" val="1597293843"/>
      </p:ext>
    </p:extLst>
  </p:cSld>
  <p:clrMapOvr>
    <a:masterClrMapping/>
  </p:clrMapOvr>
  <p:transition xmlns:p14="http://schemas.microsoft.com/office/powerpoint/2010/main" spd="med" advClick="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Rectangle 12"/>
          <p:cNvSpPr>
            <a:spLocks noGrp="1" noChangeArrowheads="1"/>
          </p:cNvSpPr>
          <p:nvPr>
            <p:ph type="ftr" sz="quarter" idx="11"/>
          </p:nvPr>
        </p:nvSpPr>
        <p:spPr>
          <a:xfrm>
            <a:off x="3657600" y="6243638"/>
            <a:ext cx="2895600" cy="457200"/>
          </a:xfrm>
          <a:prstGeom prst="rect">
            <a:avLst/>
          </a:prstGeom>
          <a:ln/>
        </p:spPr>
        <p:txBody>
          <a:bodyPr/>
          <a:lstStyle>
            <a:lvl1pPr>
              <a:defRPr/>
            </a:lvl1pPr>
          </a:lstStyle>
          <a:p>
            <a:endParaRPr lang="en-US"/>
          </a:p>
        </p:txBody>
      </p:sp>
      <p:sp>
        <p:nvSpPr>
          <p:cNvPr id="4" name="Rectangle 13"/>
          <p:cNvSpPr>
            <a:spLocks noGrp="1" noChangeArrowheads="1"/>
          </p:cNvSpPr>
          <p:nvPr>
            <p:ph type="sldNum" sz="quarter" idx="12"/>
          </p:nvPr>
        </p:nvSpPr>
        <p:spPr>
          <a:ln/>
        </p:spPr>
        <p:txBody>
          <a:bodyPr/>
          <a:lstStyle>
            <a:lvl1pPr>
              <a:defRPr/>
            </a:lvl1pPr>
          </a:lstStyle>
          <a:p>
            <a:fld id="{D5AACCD8-2F51-4FEE-9D2B-7865975227DD}" type="slidenum">
              <a:rPr lang="en-US" smtClean="0"/>
              <a:pPr/>
              <a:t>‹#›</a:t>
            </a:fld>
            <a:endParaRPr lang="en-US"/>
          </a:p>
        </p:txBody>
      </p:sp>
    </p:spTree>
    <p:extLst>
      <p:ext uri="{BB962C8B-B14F-4D97-AF65-F5344CB8AC3E}">
        <p14:creationId xmlns:p14="http://schemas.microsoft.com/office/powerpoint/2010/main" val="1290909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752600"/>
            <a:ext cx="8229600" cy="4114800"/>
          </a:xfrm>
          <a:prstGeom prst="rect">
            <a:avLst/>
          </a:prstGeom>
        </p:spPr>
        <p:txBody>
          <a:bodyPr lIns="89879" tIns="44940" rIns="89879" bIns="44940"/>
          <a:lstStyle>
            <a:lvl3pPr marL="898796" indent="174766">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6"/>
          <p:cNvSpPr>
            <a:spLocks noGrp="1"/>
          </p:cNvSpPr>
          <p:nvPr>
            <p:ph type="title"/>
          </p:nvPr>
        </p:nvSpPr>
        <p:spPr>
          <a:xfrm>
            <a:off x="2819400" y="0"/>
            <a:ext cx="6324600" cy="1219200"/>
          </a:xfrm>
          <a:prstGeom prst="rect">
            <a:avLst/>
          </a:prstGeom>
        </p:spPr>
        <p:txBody>
          <a:bodyPr lIns="89879" tIns="44940" rIns="89879" bIns="44940"/>
          <a:lstStyle>
            <a:lvl1pPr marL="168524" indent="0" algn="l">
              <a:defRPr sz="2800"/>
            </a:lvl1pPr>
          </a:lstStyle>
          <a:p>
            <a:r>
              <a:rPr lang="en-US" smtClean="0"/>
              <a:t>Click to edit Master title style</a:t>
            </a:r>
            <a:endParaRPr lang="en-US" dirty="0"/>
          </a:p>
        </p:txBody>
      </p:sp>
      <p:sp>
        <p:nvSpPr>
          <p:cNvPr id="5" name="Slide Number Placeholder 2"/>
          <p:cNvSpPr>
            <a:spLocks noGrp="1"/>
          </p:cNvSpPr>
          <p:nvPr>
            <p:ph type="sldNum" sz="quarter" idx="15"/>
          </p:nvPr>
        </p:nvSpPr>
        <p:spPr>
          <a:xfrm>
            <a:off x="6553200" y="6248400"/>
            <a:ext cx="2133600" cy="457200"/>
          </a:xfrm>
          <a:prstGeom prst="rect">
            <a:avLst/>
          </a:prstGeom>
        </p:spPr>
        <p:txBody>
          <a:bodyPr/>
          <a:lstStyle>
            <a:lvl1pPr>
              <a:defRPr>
                <a:solidFill>
                  <a:schemeClr val="tx1"/>
                </a:solidFill>
              </a:defRPr>
            </a:lvl1pPr>
          </a:lstStyle>
          <a:p>
            <a:fld id="{D5AACCD8-2F51-4FEE-9D2B-7865975227DD}" type="slidenum">
              <a:rPr lang="en-US" smtClean="0"/>
              <a:pPr/>
              <a:t>‹#›</a:t>
            </a:fld>
            <a:endParaRPr lang="en-US"/>
          </a:p>
        </p:txBody>
      </p:sp>
    </p:spTree>
    <p:extLst>
      <p:ext uri="{BB962C8B-B14F-4D97-AF65-F5344CB8AC3E}">
        <p14:creationId xmlns:p14="http://schemas.microsoft.com/office/powerpoint/2010/main" val="1803701495"/>
      </p:ext>
    </p:extLst>
  </p:cSld>
  <p:clrMapOvr>
    <a:masterClrMapping/>
  </p:clrMapOvr>
  <p:transition xmlns:p14="http://schemas.microsoft.com/office/powerpoint/2010/main" spd="med" advClick="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ACCD8-2F51-4FEE-9D2B-7865975227DD}" type="slidenum">
              <a:rPr lang="en-US" smtClean="0"/>
              <a:pPr/>
              <a:t>‹#›</a:t>
            </a:fld>
            <a:endParaRPr lang="en-US"/>
          </a:p>
        </p:txBody>
      </p:sp>
      <p:pic>
        <p:nvPicPr>
          <p:cNvPr id="5" name="Picture 4"/>
          <p:cNvPicPr>
            <a:picLocks noChangeAspect="1"/>
          </p:cNvPicPr>
          <p:nvPr userDrawn="1"/>
        </p:nvPicPr>
        <p:blipFill>
          <a:blip r:embed="rId2" cstate="print"/>
          <a:stretch>
            <a:fillRect/>
          </a:stretch>
        </p:blipFill>
        <p:spPr>
          <a:xfrm>
            <a:off x="2959100" y="6140552"/>
            <a:ext cx="6184900" cy="717448"/>
          </a:xfrm>
          <a:prstGeom prst="rect">
            <a:avLst/>
          </a:prstGeom>
        </p:spPr>
      </p:pic>
      <p:cxnSp>
        <p:nvCxnSpPr>
          <p:cNvPr id="6" name="Straight Connector 5"/>
          <p:cNvCxnSpPr/>
          <p:nvPr userDrawn="1"/>
        </p:nvCxnSpPr>
        <p:spPr>
          <a:xfrm>
            <a:off x="0" y="6784181"/>
            <a:ext cx="2959100" cy="0"/>
          </a:xfrm>
          <a:prstGeom prst="line">
            <a:avLst/>
          </a:prstGeom>
          <a:ln w="139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0" y="6555581"/>
            <a:ext cx="29718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0" y="6631781"/>
            <a:ext cx="2959100" cy="0"/>
          </a:xfrm>
          <a:prstGeom prst="line">
            <a:avLst/>
          </a:prstGeom>
          <a:ln w="57150">
            <a:solidFill>
              <a:srgbClr val="CC66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09BE769-65E1-4FC6-8E49-4F4F720AA7C3}" type="datetimeFigureOut">
              <a:rPr lang="en-US" smtClean="0"/>
              <a:pPr/>
              <a:t>3/15/15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ACCD8-2F51-4FEE-9D2B-7865975227DD}" type="slidenum">
              <a:rPr lang="en-US" smtClean="0"/>
              <a:pPr/>
              <a:t>‹#›</a:t>
            </a:fld>
            <a:endParaRPr lang="en-US"/>
          </a:p>
        </p:txBody>
      </p:sp>
      <p:pic>
        <p:nvPicPr>
          <p:cNvPr id="5" name="Picture 4"/>
          <p:cNvPicPr>
            <a:picLocks noChangeAspect="1"/>
          </p:cNvPicPr>
          <p:nvPr userDrawn="1"/>
        </p:nvPicPr>
        <p:blipFill>
          <a:blip r:embed="rId2" cstate="print"/>
          <a:stretch>
            <a:fillRect/>
          </a:stretch>
        </p:blipFill>
        <p:spPr>
          <a:xfrm>
            <a:off x="2959100" y="6140552"/>
            <a:ext cx="6184900" cy="717448"/>
          </a:xfrm>
          <a:prstGeom prst="rect">
            <a:avLst/>
          </a:prstGeom>
        </p:spPr>
      </p:pic>
      <p:cxnSp>
        <p:nvCxnSpPr>
          <p:cNvPr id="6" name="Straight Connector 5"/>
          <p:cNvCxnSpPr/>
          <p:nvPr userDrawn="1"/>
        </p:nvCxnSpPr>
        <p:spPr>
          <a:xfrm>
            <a:off x="0" y="6784181"/>
            <a:ext cx="2959100" cy="0"/>
          </a:xfrm>
          <a:prstGeom prst="line">
            <a:avLst/>
          </a:prstGeom>
          <a:ln w="139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0" y="6555581"/>
            <a:ext cx="29718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0" y="6631781"/>
            <a:ext cx="2959100" cy="0"/>
          </a:xfrm>
          <a:prstGeom prst="line">
            <a:avLst/>
          </a:prstGeom>
          <a:ln w="57150">
            <a:solidFill>
              <a:srgbClr val="CC66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cxnSp>
        <p:nvCxnSpPr>
          <p:cNvPr id="9" name="Straight Connector 8"/>
          <p:cNvCxnSpPr/>
          <p:nvPr userDrawn="1"/>
        </p:nvCxnSpPr>
        <p:spPr>
          <a:xfrm>
            <a:off x="0" y="6784181"/>
            <a:ext cx="2959100" cy="0"/>
          </a:xfrm>
          <a:prstGeom prst="line">
            <a:avLst/>
          </a:prstGeom>
          <a:ln w="139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0" y="6555581"/>
            <a:ext cx="29718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0" y="6631781"/>
            <a:ext cx="2959100" cy="0"/>
          </a:xfrm>
          <a:prstGeom prst="line">
            <a:avLst/>
          </a:prstGeom>
          <a:ln w="57150">
            <a:solidFill>
              <a:srgbClr val="CC66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ACCD8-2F51-4FEE-9D2B-7865975227DD}" type="slidenum">
              <a:rPr lang="en-US" smtClean="0"/>
              <a:pPr/>
              <a:t>‹#›</a:t>
            </a:fld>
            <a:endParaRPr lang="en-US"/>
          </a:p>
        </p:txBody>
      </p:sp>
      <p:pic>
        <p:nvPicPr>
          <p:cNvPr id="8" name="Picture 7"/>
          <p:cNvPicPr>
            <a:picLocks noChangeAspect="1"/>
          </p:cNvPicPr>
          <p:nvPr userDrawn="1"/>
        </p:nvPicPr>
        <p:blipFill>
          <a:blip r:embed="rId2" cstate="print"/>
          <a:stretch>
            <a:fillRect/>
          </a:stretch>
        </p:blipFill>
        <p:spPr>
          <a:xfrm>
            <a:off x="2959100" y="6140552"/>
            <a:ext cx="6184900" cy="71744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ACCD8-2F51-4FEE-9D2B-7865975227DD}" type="slidenum">
              <a:rPr lang="en-US" smtClean="0"/>
              <a:pPr/>
              <a:t>‹#›</a:t>
            </a:fld>
            <a:endParaRPr lang="en-US"/>
          </a:p>
        </p:txBody>
      </p:sp>
      <p:pic>
        <p:nvPicPr>
          <p:cNvPr id="7" name="Picture 6"/>
          <p:cNvPicPr>
            <a:picLocks noChangeAspect="1"/>
          </p:cNvPicPr>
          <p:nvPr userDrawn="1"/>
        </p:nvPicPr>
        <p:blipFill>
          <a:blip r:embed="rId2" cstate="print"/>
          <a:stretch>
            <a:fillRect/>
          </a:stretch>
        </p:blipFill>
        <p:spPr>
          <a:xfrm>
            <a:off x="2959100" y="6140552"/>
            <a:ext cx="6184900" cy="717448"/>
          </a:xfrm>
          <a:prstGeom prst="rect">
            <a:avLst/>
          </a:prstGeom>
        </p:spPr>
      </p:pic>
      <p:cxnSp>
        <p:nvCxnSpPr>
          <p:cNvPr id="9" name="Straight Connector 8"/>
          <p:cNvCxnSpPr/>
          <p:nvPr userDrawn="1"/>
        </p:nvCxnSpPr>
        <p:spPr>
          <a:xfrm>
            <a:off x="0" y="6784181"/>
            <a:ext cx="2959100" cy="0"/>
          </a:xfrm>
          <a:prstGeom prst="line">
            <a:avLst/>
          </a:prstGeom>
          <a:ln w="139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0" y="6555581"/>
            <a:ext cx="29718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0" y="6631781"/>
            <a:ext cx="2959100" cy="0"/>
          </a:xfrm>
          <a:prstGeom prst="line">
            <a:avLst/>
          </a:prstGeom>
          <a:ln w="57150">
            <a:solidFill>
              <a:srgbClr val="CC66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ACCD8-2F51-4FEE-9D2B-7865975227DD}" type="slidenum">
              <a:rPr lang="en-US" smtClean="0"/>
              <a:pPr/>
              <a:t>‹#›</a:t>
            </a:fld>
            <a:endParaRPr lang="en-US"/>
          </a:p>
        </p:txBody>
      </p:sp>
      <p:pic>
        <p:nvPicPr>
          <p:cNvPr id="8" name="Picture 7"/>
          <p:cNvPicPr>
            <a:picLocks noChangeAspect="1"/>
          </p:cNvPicPr>
          <p:nvPr userDrawn="1"/>
        </p:nvPicPr>
        <p:blipFill>
          <a:blip r:embed="rId2" cstate="print"/>
          <a:stretch>
            <a:fillRect/>
          </a:stretch>
        </p:blipFill>
        <p:spPr>
          <a:xfrm>
            <a:off x="2959100" y="6140552"/>
            <a:ext cx="6184900" cy="717448"/>
          </a:xfrm>
          <a:prstGeom prst="rect">
            <a:avLst/>
          </a:prstGeom>
        </p:spPr>
      </p:pic>
      <p:cxnSp>
        <p:nvCxnSpPr>
          <p:cNvPr id="9" name="Straight Connector 8"/>
          <p:cNvCxnSpPr/>
          <p:nvPr userDrawn="1"/>
        </p:nvCxnSpPr>
        <p:spPr>
          <a:xfrm>
            <a:off x="0" y="6784181"/>
            <a:ext cx="2959100" cy="0"/>
          </a:xfrm>
          <a:prstGeom prst="line">
            <a:avLst/>
          </a:prstGeom>
          <a:ln w="139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0" y="6555581"/>
            <a:ext cx="29718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0" y="6631781"/>
            <a:ext cx="2959100" cy="0"/>
          </a:xfrm>
          <a:prstGeom prst="line">
            <a:avLst/>
          </a:prstGeom>
          <a:ln w="57150">
            <a:solidFill>
              <a:srgbClr val="CC66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gi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02076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71600"/>
            <a:ext cx="8229600" cy="4419600"/>
          </a:xfrm>
          <a:prstGeom prst="rect">
            <a:avLst/>
          </a:prstGeom>
          <a:solidFill>
            <a:schemeClr val="accent2"/>
          </a:solidFill>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ACCD8-2F51-4FEE-9D2B-7865975227DD}" type="slidenum">
              <a:rPr lang="en-US" smtClean="0"/>
              <a:pPr/>
              <a:t>‹#›</a:t>
            </a:fld>
            <a:endParaRPr lang="en-US"/>
          </a:p>
        </p:txBody>
      </p:sp>
      <p:pic>
        <p:nvPicPr>
          <p:cNvPr id="7" name="Picture 6"/>
          <p:cNvPicPr>
            <a:picLocks noChangeAspect="1"/>
          </p:cNvPicPr>
          <p:nvPr/>
        </p:nvPicPr>
        <p:blipFill>
          <a:blip r:embed="rId17" cstate="print"/>
          <a:stretch>
            <a:fillRect/>
          </a:stretch>
        </p:blipFill>
        <p:spPr>
          <a:xfrm>
            <a:off x="2959100" y="6140552"/>
            <a:ext cx="6184900" cy="717448"/>
          </a:xfrm>
          <a:prstGeom prst="rect">
            <a:avLst/>
          </a:prstGeom>
        </p:spPr>
      </p:pic>
      <p:cxnSp>
        <p:nvCxnSpPr>
          <p:cNvPr id="8" name="Straight Connector 7"/>
          <p:cNvCxnSpPr/>
          <p:nvPr/>
        </p:nvCxnSpPr>
        <p:spPr>
          <a:xfrm>
            <a:off x="0" y="6631781"/>
            <a:ext cx="2959100" cy="0"/>
          </a:xfrm>
          <a:prstGeom prst="line">
            <a:avLst/>
          </a:prstGeom>
          <a:ln w="57150">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6555581"/>
            <a:ext cx="29718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6784181"/>
            <a:ext cx="2959100" cy="0"/>
          </a:xfrm>
          <a:prstGeom prst="line">
            <a:avLst/>
          </a:prstGeom>
          <a:ln w="139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50" r:id="rId7"/>
    <p:sldLayoutId id="2147483651" r:id="rId8"/>
    <p:sldLayoutId id="2147483652" r:id="rId9"/>
    <p:sldLayoutId id="2147483653" r:id="rId10"/>
    <p:sldLayoutId id="2147483654" r:id="rId11"/>
    <p:sldLayoutId id="2147483656" r:id="rId12"/>
    <p:sldLayoutId id="2147483657" r:id="rId13"/>
    <p:sldLayoutId id="2147483658" r:id="rId14"/>
    <p:sldLayoutId id="2147483659"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A7A649C-94F5-436C-B26B-9E7469F5C5AD}" type="slidenum">
              <a:rPr lang="en-US" smtClean="0"/>
              <a:pPr/>
              <a:t>1</a:t>
            </a:fld>
            <a:endParaRPr lang="en-US" dirty="0"/>
          </a:p>
        </p:txBody>
      </p:sp>
      <p:sp>
        <p:nvSpPr>
          <p:cNvPr id="9" name="Subtitle 2"/>
          <p:cNvSpPr txBox="1">
            <a:spLocks/>
          </p:cNvSpPr>
          <p:nvPr/>
        </p:nvSpPr>
        <p:spPr>
          <a:xfrm>
            <a:off x="4324754" y="304800"/>
            <a:ext cx="4057246" cy="3581400"/>
          </a:xfrm>
          <a:prstGeom prst="rect">
            <a:avLst/>
          </a:prstGeom>
        </p:spPr>
        <p:txBody>
          <a:bodyPr vert="horz">
            <a:noAutofit/>
          </a:bodyPr>
          <a:lstStyle/>
          <a:p>
            <a:pPr marL="274320" marR="0" lvl="0" indent="-274320" algn="ctr" defTabSz="914400" rtl="0" eaLnBrk="1" fontAlgn="auto" latinLnBrk="0" hangingPunct="1">
              <a:lnSpc>
                <a:spcPct val="100000"/>
              </a:lnSpc>
              <a:spcBef>
                <a:spcPct val="20000"/>
              </a:spcBef>
              <a:spcAft>
                <a:spcPts val="0"/>
              </a:spcAft>
              <a:buClr>
                <a:schemeClr val="accent1"/>
              </a:buClr>
              <a:buSzPct val="85000"/>
              <a:tabLst/>
              <a:defRPr/>
            </a:pPr>
            <a:r>
              <a:rPr kumimoji="0" lang="en-US" sz="5400" b="1" i="0" u="none" strike="noStrike" kern="1200" cap="none" spc="0" normalizeH="0" baseline="0" dirty="0" smtClean="0">
                <a:ln>
                  <a:noFill/>
                </a:ln>
                <a:effectLst/>
                <a:uLnTx/>
                <a:uFillTx/>
                <a:latin typeface="Calibri" pitchFamily="34" charset="0"/>
                <a:cs typeface="Calibri" pitchFamily="34" charset="0"/>
              </a:rPr>
              <a:t>Test Coordinator</a:t>
            </a:r>
            <a:r>
              <a:rPr kumimoji="0" lang="en-US" sz="5400" b="1" i="0" u="none" strike="noStrike" kern="1200" cap="none" spc="0" normalizeH="0" dirty="0" smtClean="0">
                <a:ln>
                  <a:noFill/>
                </a:ln>
                <a:effectLst/>
                <a:uLnTx/>
                <a:uFillTx/>
                <a:latin typeface="Calibri" pitchFamily="34" charset="0"/>
                <a:cs typeface="Calibri" pitchFamily="34" charset="0"/>
              </a:rPr>
              <a:t> Training</a:t>
            </a:r>
          </a:p>
          <a:p>
            <a:pPr marL="274320" marR="0" lvl="0" indent="-274320" algn="ctr" defTabSz="914400" rtl="0" eaLnBrk="1" fontAlgn="auto" latinLnBrk="0" hangingPunct="1">
              <a:lnSpc>
                <a:spcPct val="100000"/>
              </a:lnSpc>
              <a:spcBef>
                <a:spcPct val="20000"/>
              </a:spcBef>
              <a:spcAft>
                <a:spcPts val="0"/>
              </a:spcAft>
              <a:buClr>
                <a:schemeClr val="accent1"/>
              </a:buClr>
              <a:buSzPct val="85000"/>
              <a:tabLst/>
              <a:defRPr/>
            </a:pPr>
            <a:r>
              <a:rPr lang="en-US" sz="4400" b="1" baseline="0" dirty="0" smtClean="0">
                <a:latin typeface="Calibri" pitchFamily="34" charset="0"/>
                <a:cs typeface="Calibri" pitchFamily="34" charset="0"/>
              </a:rPr>
              <a:t>Spring 2015</a:t>
            </a:r>
            <a:endParaRPr lang="en-US" sz="4400" b="1" baseline="0" noProof="0" dirty="0" smtClean="0">
              <a:latin typeface="Calibri" pitchFamily="34" charset="0"/>
              <a:cs typeface="Calibri" pitchFamily="34" charset="0"/>
            </a:endParaRPr>
          </a:p>
        </p:txBody>
      </p:sp>
      <p:sp>
        <p:nvSpPr>
          <p:cNvPr id="5" name="TextBox 4"/>
          <p:cNvSpPr txBox="1"/>
          <p:nvPr/>
        </p:nvSpPr>
        <p:spPr>
          <a:xfrm>
            <a:off x="4572000" y="4419600"/>
            <a:ext cx="4267200" cy="923330"/>
          </a:xfrm>
          <a:prstGeom prst="rect">
            <a:avLst/>
          </a:prstGeom>
          <a:noFill/>
        </p:spPr>
        <p:txBody>
          <a:bodyPr wrap="square" rtlCol="0">
            <a:spAutoFit/>
          </a:bodyPr>
          <a:lstStyle/>
          <a:p>
            <a:pPr algn="ctr"/>
            <a:r>
              <a:rPr lang="en-US" sz="5400" b="1" dirty="0" smtClean="0"/>
              <a:t>Test Security</a:t>
            </a:r>
            <a:endParaRPr lang="en-US" sz="5400" b="1"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77995"/>
            <a:ext cx="4096154" cy="5784711"/>
          </a:xfrm>
          <a:prstGeom prst="rect">
            <a:avLst/>
          </a:prstGeom>
          <a:ln w="19050">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750484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A7A649C-94F5-436C-B26B-9E7469F5C5AD}" type="slidenum">
              <a:rPr lang="en-US" smtClean="0"/>
              <a:pPr/>
              <a:t>10</a:t>
            </a:fld>
            <a:endParaRPr lang="en-US" dirty="0"/>
          </a:p>
        </p:txBody>
      </p:sp>
      <p:sp>
        <p:nvSpPr>
          <p:cNvPr id="9" name="Subtitle 2"/>
          <p:cNvSpPr txBox="1">
            <a:spLocks/>
          </p:cNvSpPr>
          <p:nvPr/>
        </p:nvSpPr>
        <p:spPr>
          <a:xfrm>
            <a:off x="228600" y="152400"/>
            <a:ext cx="8229600" cy="914400"/>
          </a:xfrm>
          <a:prstGeom prst="rect">
            <a:avLst/>
          </a:prstGeom>
        </p:spPr>
        <p:txBody>
          <a:bodyPr vert="horz">
            <a:noAutofit/>
          </a:bodyPr>
          <a:lstStyle/>
          <a:p>
            <a:pPr marL="274320" marR="0" lvl="0" indent="-274320" algn="ctr" defTabSz="914400" rtl="0" eaLnBrk="1" fontAlgn="auto" latinLnBrk="0" hangingPunct="1">
              <a:lnSpc>
                <a:spcPct val="100000"/>
              </a:lnSpc>
              <a:spcBef>
                <a:spcPct val="20000"/>
              </a:spcBef>
              <a:spcAft>
                <a:spcPts val="0"/>
              </a:spcAft>
              <a:buClr>
                <a:schemeClr val="accent1"/>
              </a:buClr>
              <a:buSzPct val="85000"/>
              <a:tabLst/>
              <a:defRPr/>
            </a:pPr>
            <a:r>
              <a:rPr lang="en-US" sz="5400" b="1" dirty="0" smtClean="0">
                <a:latin typeface="Calibri" pitchFamily="34" charset="0"/>
                <a:cs typeface="Calibri" pitchFamily="34" charset="0"/>
              </a:rPr>
              <a:t>Missing Materials</a:t>
            </a:r>
            <a:endParaRPr lang="en-US" sz="5400" b="1" noProof="0" dirty="0" smtClean="0">
              <a:latin typeface="Calibri" pitchFamily="34" charset="0"/>
              <a:cs typeface="Calibri" pitchFamily="34" charset="0"/>
            </a:endParaRPr>
          </a:p>
        </p:txBody>
      </p:sp>
      <p:sp>
        <p:nvSpPr>
          <p:cNvPr id="5" name="TextBox 4"/>
          <p:cNvSpPr txBox="1"/>
          <p:nvPr/>
        </p:nvSpPr>
        <p:spPr>
          <a:xfrm>
            <a:off x="228600" y="1371600"/>
            <a:ext cx="6858000" cy="4093428"/>
          </a:xfrm>
          <a:prstGeom prst="rect">
            <a:avLst/>
          </a:prstGeom>
          <a:noFill/>
        </p:spPr>
        <p:txBody>
          <a:bodyPr wrap="square" rtlCol="0">
            <a:spAutoFit/>
          </a:bodyPr>
          <a:lstStyle/>
          <a:p>
            <a:endParaRPr lang="en-US" sz="800" dirty="0">
              <a:solidFill>
                <a:schemeClr val="bg1"/>
              </a:solidFill>
            </a:endParaRPr>
          </a:p>
          <a:p>
            <a:r>
              <a:rPr lang="en-US" sz="2800" dirty="0">
                <a:solidFill>
                  <a:srgbClr val="FFFF00"/>
                </a:solidFill>
              </a:rPr>
              <a:t>Immediately report </a:t>
            </a:r>
            <a:r>
              <a:rPr lang="en-US" sz="2800" dirty="0" smtClean="0">
                <a:solidFill>
                  <a:srgbClr val="FFFF00"/>
                </a:solidFill>
              </a:rPr>
              <a:t>any missing </a:t>
            </a:r>
            <a:r>
              <a:rPr lang="en-US" sz="2800" dirty="0">
                <a:solidFill>
                  <a:srgbClr val="FFFF00"/>
                </a:solidFill>
              </a:rPr>
              <a:t>materials</a:t>
            </a:r>
          </a:p>
          <a:p>
            <a:r>
              <a:rPr lang="en-US" sz="2800" dirty="0"/>
              <a:t>to STC, DTC, </a:t>
            </a:r>
            <a:r>
              <a:rPr lang="en-US" sz="2800" dirty="0" smtClean="0"/>
              <a:t>and Superintendent. If not located, a comprehensive Test Irregularity report must be filed with PED within 3 business days of the incident.</a:t>
            </a:r>
          </a:p>
          <a:p>
            <a:endParaRPr lang="en-US" sz="2800" dirty="0">
              <a:solidFill>
                <a:schemeClr val="bg1"/>
              </a:solidFill>
            </a:endParaRPr>
          </a:p>
          <a:p>
            <a:r>
              <a:rPr lang="en-US" sz="2800" dirty="0" smtClean="0">
                <a:solidFill>
                  <a:srgbClr val="FFFF00"/>
                </a:solidFill>
              </a:rPr>
              <a:t>For PARCC</a:t>
            </a:r>
            <a:r>
              <a:rPr lang="en-US" sz="2800" dirty="0" smtClean="0"/>
              <a:t>, </a:t>
            </a:r>
            <a:r>
              <a:rPr lang="en-US" sz="2800" u="sng" dirty="0" smtClean="0"/>
              <a:t>also</a:t>
            </a:r>
            <a:r>
              <a:rPr lang="en-US" sz="2800" dirty="0" smtClean="0"/>
              <a:t> complete and submit ‘Form </a:t>
            </a:r>
            <a:r>
              <a:rPr lang="en-US" sz="2800" dirty="0"/>
              <a:t>to Report Contaminated, Damaged, or Missing </a:t>
            </a:r>
            <a:r>
              <a:rPr lang="en-US" sz="2800" dirty="0" smtClean="0"/>
              <a:t>Materials’ to Pearson.</a:t>
            </a:r>
            <a:endParaRPr lang="en-US" sz="2800"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b="19305"/>
          <a:stretch/>
        </p:blipFill>
        <p:spPr>
          <a:xfrm rot="5400000">
            <a:off x="6378575" y="3343139"/>
            <a:ext cx="3352799" cy="1758946"/>
          </a:xfrm>
          <a:prstGeom prst="rect">
            <a:avLst/>
          </a:prstGeom>
          <a:ln w="19050">
            <a:solidFill>
              <a:schemeClr val="tx1">
                <a:lumMod val="95000"/>
                <a:lumOff val="5000"/>
              </a:schemeClr>
            </a:solidFill>
          </a:ln>
        </p:spPr>
      </p:pic>
    </p:spTree>
    <p:extLst>
      <p:ext uri="{BB962C8B-B14F-4D97-AF65-F5344CB8AC3E}">
        <p14:creationId xmlns:p14="http://schemas.microsoft.com/office/powerpoint/2010/main" val="377226163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A7A649C-94F5-436C-B26B-9E7469F5C5AD}" type="slidenum">
              <a:rPr lang="en-US" smtClean="0"/>
              <a:pPr/>
              <a:t>11</a:t>
            </a:fld>
            <a:endParaRPr lang="en-US" dirty="0"/>
          </a:p>
        </p:txBody>
      </p:sp>
      <p:sp>
        <p:nvSpPr>
          <p:cNvPr id="9" name="Subtitle 2"/>
          <p:cNvSpPr txBox="1">
            <a:spLocks/>
          </p:cNvSpPr>
          <p:nvPr/>
        </p:nvSpPr>
        <p:spPr>
          <a:xfrm>
            <a:off x="990600" y="323850"/>
            <a:ext cx="7696200" cy="914400"/>
          </a:xfrm>
          <a:prstGeom prst="rect">
            <a:avLst/>
          </a:prstGeom>
        </p:spPr>
        <p:txBody>
          <a:bodyPr vert="horz">
            <a:noAutofit/>
          </a:bodyPr>
          <a:lstStyle/>
          <a:p>
            <a:pPr marL="274320" marR="0" lvl="0" indent="-274320" algn="ctr" defTabSz="914400" rtl="0" eaLnBrk="1" fontAlgn="auto" latinLnBrk="0" hangingPunct="1">
              <a:lnSpc>
                <a:spcPct val="100000"/>
              </a:lnSpc>
              <a:spcBef>
                <a:spcPct val="20000"/>
              </a:spcBef>
              <a:spcAft>
                <a:spcPts val="0"/>
              </a:spcAft>
              <a:buClr>
                <a:schemeClr val="accent1"/>
              </a:buClr>
              <a:buSzPct val="85000"/>
              <a:tabLst/>
              <a:defRPr/>
            </a:pPr>
            <a:r>
              <a:rPr lang="en-US" sz="5400" b="1" dirty="0" smtClean="0">
                <a:latin typeface="Calibri" pitchFamily="34" charset="0"/>
                <a:cs typeface="Calibri" pitchFamily="34" charset="0"/>
              </a:rPr>
              <a:t>Testing Irregularity</a:t>
            </a:r>
            <a:endParaRPr lang="en-US" sz="5400" b="1" noProof="0" dirty="0" smtClean="0">
              <a:latin typeface="Calibri" pitchFamily="34" charset="0"/>
              <a:cs typeface="Calibri" pitchFamily="34" charset="0"/>
            </a:endParaRPr>
          </a:p>
        </p:txBody>
      </p:sp>
      <p:sp>
        <p:nvSpPr>
          <p:cNvPr id="7" name="TextBox 6"/>
          <p:cNvSpPr txBox="1"/>
          <p:nvPr/>
        </p:nvSpPr>
        <p:spPr>
          <a:xfrm>
            <a:off x="771525" y="1238250"/>
            <a:ext cx="8305800" cy="4524315"/>
          </a:xfrm>
          <a:prstGeom prst="rect">
            <a:avLst/>
          </a:prstGeom>
          <a:noFill/>
        </p:spPr>
        <p:txBody>
          <a:bodyPr wrap="square" rtlCol="0">
            <a:spAutoFit/>
          </a:bodyPr>
          <a:lstStyle/>
          <a:p>
            <a:pPr marL="449263" lvl="1" indent="6350">
              <a:lnSpc>
                <a:spcPct val="90000"/>
              </a:lnSpc>
            </a:pPr>
            <a:r>
              <a:rPr lang="en-US" sz="3200" dirty="0" smtClean="0"/>
              <a:t>Any circumstance </a:t>
            </a:r>
            <a:r>
              <a:rPr lang="en-US" sz="3200" dirty="0" smtClean="0">
                <a:solidFill>
                  <a:srgbClr val="FFFF00"/>
                </a:solidFill>
              </a:rPr>
              <a:t>within or beyond the control of a school district </a:t>
            </a:r>
            <a:r>
              <a:rPr lang="en-US" sz="3200" dirty="0" smtClean="0"/>
              <a:t>that in the opinion of the PED or a school district, raises doubts about the propriety of standardized testing procedures, preparation of materials, standardized test administration, standardized testing security, student scores attained from standardized testing, or teacher or student conduct observed during standardized testing.</a:t>
            </a:r>
            <a:r>
              <a:rPr lang="en-US" sz="3200" dirty="0" smtClean="0">
                <a:solidFill>
                  <a:schemeClr val="bg1"/>
                </a:solidFill>
              </a:rPr>
              <a:t> </a:t>
            </a:r>
          </a:p>
          <a:p>
            <a:pPr marL="449263" lvl="1" indent="6350">
              <a:lnSpc>
                <a:spcPct val="90000"/>
              </a:lnSpc>
            </a:pPr>
            <a:r>
              <a:rPr lang="en-US" sz="3200" dirty="0" smtClean="0">
                <a:solidFill>
                  <a:schemeClr val="bg1"/>
                </a:solidFill>
              </a:rPr>
              <a:t>(</a:t>
            </a:r>
            <a:r>
              <a:rPr lang="en-US" sz="3200" dirty="0" smtClean="0">
                <a:solidFill>
                  <a:srgbClr val="FFFF00"/>
                </a:solidFill>
              </a:rPr>
              <a:t>6.10.7.7-A NMAC</a:t>
            </a:r>
            <a:r>
              <a:rPr lang="en-US" sz="3200" dirty="0" smtClean="0">
                <a:solidFill>
                  <a:schemeClr val="bg1"/>
                </a:solidFill>
              </a:rPr>
              <a:t>)</a:t>
            </a:r>
          </a:p>
        </p:txBody>
      </p:sp>
      <p:pic>
        <p:nvPicPr>
          <p:cNvPr id="3"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flipH="1">
            <a:off x="228600" y="152400"/>
            <a:ext cx="1676400" cy="1777102"/>
          </a:xfrm>
          <a:prstGeom prst="rect">
            <a:avLst/>
          </a:prstGeom>
        </p:spPr>
      </p:pic>
    </p:spTree>
    <p:extLst>
      <p:ext uri="{BB962C8B-B14F-4D97-AF65-F5344CB8AC3E}">
        <p14:creationId xmlns:p14="http://schemas.microsoft.com/office/powerpoint/2010/main" val="127504841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A7A649C-94F5-436C-B26B-9E7469F5C5AD}" type="slidenum">
              <a:rPr lang="en-US" smtClean="0"/>
              <a:pPr/>
              <a:t>12</a:t>
            </a:fld>
            <a:endParaRPr lang="en-US" dirty="0"/>
          </a:p>
        </p:txBody>
      </p:sp>
      <p:sp>
        <p:nvSpPr>
          <p:cNvPr id="9" name="Subtitle 2"/>
          <p:cNvSpPr txBox="1">
            <a:spLocks/>
          </p:cNvSpPr>
          <p:nvPr/>
        </p:nvSpPr>
        <p:spPr>
          <a:xfrm>
            <a:off x="3048000" y="161925"/>
            <a:ext cx="5943600" cy="914400"/>
          </a:xfrm>
          <a:prstGeom prst="rect">
            <a:avLst/>
          </a:prstGeom>
        </p:spPr>
        <p:txBody>
          <a:bodyPr vert="horz">
            <a:noAutofit/>
          </a:bodyPr>
          <a:lstStyle/>
          <a:p>
            <a:pPr marL="274320" marR="0" lvl="0" indent="-274320" algn="ctr" defTabSz="914400" rtl="0" eaLnBrk="1" fontAlgn="auto" latinLnBrk="0" hangingPunct="1">
              <a:lnSpc>
                <a:spcPct val="100000"/>
              </a:lnSpc>
              <a:spcBef>
                <a:spcPct val="20000"/>
              </a:spcBef>
              <a:spcAft>
                <a:spcPts val="0"/>
              </a:spcAft>
              <a:buClr>
                <a:schemeClr val="accent1"/>
              </a:buClr>
              <a:buSzPct val="85000"/>
              <a:tabLst/>
              <a:defRPr/>
            </a:pPr>
            <a:r>
              <a:rPr lang="en-US" sz="4800" b="1" dirty="0" smtClean="0">
                <a:latin typeface="Calibri" pitchFamily="34" charset="0"/>
                <a:cs typeface="Calibri" pitchFamily="34" charset="0"/>
              </a:rPr>
              <a:t>Testing Irregularity</a:t>
            </a:r>
            <a:endParaRPr lang="en-US" sz="4800" b="1" noProof="0" dirty="0" smtClean="0">
              <a:latin typeface="Calibri" pitchFamily="34" charset="0"/>
              <a:cs typeface="Calibri" pitchFamily="34" charset="0"/>
            </a:endParaRPr>
          </a:p>
        </p:txBody>
      </p:sp>
      <p:sp>
        <p:nvSpPr>
          <p:cNvPr id="7" name="TextBox 6"/>
          <p:cNvSpPr txBox="1"/>
          <p:nvPr/>
        </p:nvSpPr>
        <p:spPr>
          <a:xfrm>
            <a:off x="3505200" y="990600"/>
            <a:ext cx="5334000" cy="4247317"/>
          </a:xfrm>
          <a:prstGeom prst="rect">
            <a:avLst/>
          </a:prstGeom>
          <a:noFill/>
        </p:spPr>
        <p:txBody>
          <a:bodyPr wrap="square" rtlCol="0">
            <a:spAutoFit/>
          </a:bodyPr>
          <a:lstStyle/>
          <a:p>
            <a:pPr indent="-1587">
              <a:lnSpc>
                <a:spcPct val="90000"/>
              </a:lnSpc>
            </a:pPr>
            <a:r>
              <a:rPr lang="en-US" sz="3200" i="1" dirty="0" smtClean="0"/>
              <a:t>If a testing irregularity occurs:</a:t>
            </a:r>
          </a:p>
          <a:p>
            <a:pPr indent="-1587">
              <a:lnSpc>
                <a:spcPct val="90000"/>
              </a:lnSpc>
            </a:pPr>
            <a:endParaRPr lang="en-US" sz="1600" i="1" dirty="0" smtClean="0"/>
          </a:p>
          <a:p>
            <a:pPr marL="514350" indent="-514350">
              <a:lnSpc>
                <a:spcPct val="90000"/>
              </a:lnSpc>
              <a:buFont typeface="+mj-lt"/>
              <a:buAutoNum type="arabicPeriod"/>
            </a:pPr>
            <a:r>
              <a:rPr lang="en-US" sz="2800" dirty="0" smtClean="0"/>
              <a:t>TA reports to STC</a:t>
            </a:r>
          </a:p>
          <a:p>
            <a:pPr marL="512763" indent="-514350">
              <a:lnSpc>
                <a:spcPct val="90000"/>
              </a:lnSpc>
              <a:buFont typeface="+mj-lt"/>
              <a:buAutoNum type="arabicPeriod"/>
            </a:pPr>
            <a:r>
              <a:rPr lang="en-US" sz="2800" dirty="0" smtClean="0"/>
              <a:t>STC reports to DTC</a:t>
            </a:r>
          </a:p>
          <a:p>
            <a:pPr marL="512763" indent="-514350">
              <a:lnSpc>
                <a:spcPct val="90000"/>
              </a:lnSpc>
              <a:buFont typeface="+mj-lt"/>
              <a:buAutoNum type="arabicPeriod"/>
            </a:pPr>
            <a:r>
              <a:rPr lang="en-US" sz="2800" dirty="0" smtClean="0"/>
              <a:t>DTC and STC conduct internal investigation</a:t>
            </a:r>
          </a:p>
          <a:p>
            <a:pPr marL="512763" indent="-514350">
              <a:lnSpc>
                <a:spcPct val="90000"/>
              </a:lnSpc>
              <a:buFont typeface="+mj-lt"/>
              <a:buAutoNum type="arabicPeriod"/>
            </a:pPr>
            <a:r>
              <a:rPr lang="en-US" sz="2800" dirty="0" smtClean="0"/>
              <a:t>DTC fills out and submits PED Testing Irregularities Reporting Form (</a:t>
            </a:r>
            <a:r>
              <a:rPr lang="en-US" sz="2800" u="sng" dirty="0" smtClean="0"/>
              <a:t>do not</a:t>
            </a:r>
            <a:r>
              <a:rPr lang="en-US" sz="2800" dirty="0" smtClean="0"/>
              <a:t> use </a:t>
            </a:r>
            <a:r>
              <a:rPr lang="en-US" sz="2800" dirty="0"/>
              <a:t>PARCC </a:t>
            </a:r>
            <a:r>
              <a:rPr lang="en-US" sz="2800" dirty="0" smtClean="0"/>
              <a:t>‘Form </a:t>
            </a:r>
            <a:r>
              <a:rPr lang="en-US" sz="2800" dirty="0"/>
              <a:t>to Report a Testing Irregularity or Security </a:t>
            </a:r>
            <a:r>
              <a:rPr lang="en-US" sz="2800" dirty="0" smtClean="0"/>
              <a:t>Breach’)</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0724" r="25328"/>
          <a:stretch/>
        </p:blipFill>
        <p:spPr>
          <a:xfrm>
            <a:off x="533400" y="304798"/>
            <a:ext cx="2133600" cy="5932449"/>
          </a:xfrm>
          <a:prstGeom prst="rect">
            <a:avLst/>
          </a:prstGeom>
          <a:ln w="19050">
            <a:solidFill>
              <a:schemeClr val="tx2">
                <a:lumMod val="50000"/>
              </a:schemeClr>
            </a:solidFill>
          </a:ln>
        </p:spPr>
      </p:pic>
    </p:spTree>
    <p:extLst>
      <p:ext uri="{BB962C8B-B14F-4D97-AF65-F5344CB8AC3E}">
        <p14:creationId xmlns:p14="http://schemas.microsoft.com/office/powerpoint/2010/main" val="127504841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A7A649C-94F5-436C-B26B-9E7469F5C5AD}" type="slidenum">
              <a:rPr lang="en-US" smtClean="0"/>
              <a:pPr/>
              <a:t>13</a:t>
            </a:fld>
            <a:endParaRPr lang="en-US" dirty="0"/>
          </a:p>
        </p:txBody>
      </p:sp>
      <p:sp>
        <p:nvSpPr>
          <p:cNvPr id="9" name="Subtitle 2"/>
          <p:cNvSpPr txBox="1">
            <a:spLocks/>
          </p:cNvSpPr>
          <p:nvPr/>
        </p:nvSpPr>
        <p:spPr>
          <a:xfrm>
            <a:off x="228600" y="161925"/>
            <a:ext cx="8534400" cy="914400"/>
          </a:xfrm>
          <a:prstGeom prst="rect">
            <a:avLst/>
          </a:prstGeom>
        </p:spPr>
        <p:txBody>
          <a:bodyPr vert="horz">
            <a:noAutofit/>
          </a:bodyPr>
          <a:lstStyle/>
          <a:p>
            <a:pPr marL="274320" marR="0" lvl="0" indent="-274320" algn="ctr" defTabSz="914400" rtl="0" eaLnBrk="1" fontAlgn="auto" latinLnBrk="0" hangingPunct="1">
              <a:lnSpc>
                <a:spcPct val="100000"/>
              </a:lnSpc>
              <a:spcBef>
                <a:spcPct val="20000"/>
              </a:spcBef>
              <a:spcAft>
                <a:spcPts val="0"/>
              </a:spcAft>
              <a:buClr>
                <a:schemeClr val="accent1"/>
              </a:buClr>
              <a:buSzPct val="85000"/>
              <a:tabLst/>
              <a:defRPr/>
            </a:pPr>
            <a:r>
              <a:rPr lang="en-US" sz="4800" b="1" dirty="0" smtClean="0">
                <a:latin typeface="Calibri" pitchFamily="34" charset="0"/>
                <a:cs typeface="Calibri" pitchFamily="34" charset="0"/>
              </a:rPr>
              <a:t>Testing Irregularity</a:t>
            </a:r>
            <a:endParaRPr lang="en-US" sz="4800" b="1" noProof="0" dirty="0" smtClean="0">
              <a:latin typeface="Calibri" pitchFamily="34" charset="0"/>
              <a:cs typeface="Calibri" pitchFamily="34" charset="0"/>
            </a:endParaRPr>
          </a:p>
        </p:txBody>
      </p:sp>
      <p:sp>
        <p:nvSpPr>
          <p:cNvPr id="7" name="TextBox 6"/>
          <p:cNvSpPr txBox="1"/>
          <p:nvPr/>
        </p:nvSpPr>
        <p:spPr>
          <a:xfrm>
            <a:off x="609600" y="1219200"/>
            <a:ext cx="8001000" cy="4579715"/>
          </a:xfrm>
          <a:prstGeom prst="rect">
            <a:avLst/>
          </a:prstGeom>
          <a:noFill/>
        </p:spPr>
        <p:txBody>
          <a:bodyPr wrap="square" rtlCol="0">
            <a:spAutoFit/>
          </a:bodyPr>
          <a:lstStyle/>
          <a:p>
            <a:pPr indent="-1587">
              <a:lnSpc>
                <a:spcPct val="90000"/>
              </a:lnSpc>
            </a:pPr>
            <a:r>
              <a:rPr lang="en-US" sz="3600" i="1" dirty="0" smtClean="0"/>
              <a:t>Report Testing Irregularities for:</a:t>
            </a:r>
          </a:p>
          <a:p>
            <a:pPr indent="-1587">
              <a:lnSpc>
                <a:spcPct val="90000"/>
              </a:lnSpc>
            </a:pPr>
            <a:endParaRPr lang="en-US" sz="3600" i="1" dirty="0" smtClean="0"/>
          </a:p>
          <a:p>
            <a:pPr marL="514350" indent="-514350">
              <a:lnSpc>
                <a:spcPct val="90000"/>
              </a:lnSpc>
              <a:buFont typeface="+mj-lt"/>
              <a:buAutoNum type="arabicPeriod"/>
            </a:pPr>
            <a:r>
              <a:rPr lang="en-US" sz="3600" dirty="0" smtClean="0"/>
              <a:t>PARCC</a:t>
            </a:r>
          </a:p>
          <a:p>
            <a:pPr marL="514350" indent="-514350">
              <a:lnSpc>
                <a:spcPct val="90000"/>
              </a:lnSpc>
              <a:buFont typeface="+mj-lt"/>
              <a:buAutoNum type="arabicPeriod"/>
            </a:pPr>
            <a:r>
              <a:rPr lang="en-US" sz="3600" dirty="0" smtClean="0"/>
              <a:t>SBA</a:t>
            </a:r>
          </a:p>
          <a:p>
            <a:pPr marL="514350" indent="-514350">
              <a:lnSpc>
                <a:spcPct val="90000"/>
              </a:lnSpc>
              <a:buFont typeface="+mj-lt"/>
              <a:buAutoNum type="arabicPeriod"/>
            </a:pPr>
            <a:r>
              <a:rPr lang="en-US" sz="3600" dirty="0" smtClean="0"/>
              <a:t>HSGA</a:t>
            </a:r>
          </a:p>
          <a:p>
            <a:pPr marL="512763" indent="-514350">
              <a:lnSpc>
                <a:spcPct val="90000"/>
              </a:lnSpc>
              <a:buFont typeface="+mj-lt"/>
              <a:buAutoNum type="arabicPeriod"/>
            </a:pPr>
            <a:r>
              <a:rPr lang="en-US" sz="3600" dirty="0" smtClean="0"/>
              <a:t>NCSC/NMAPA/AAHSG</a:t>
            </a:r>
          </a:p>
          <a:p>
            <a:pPr marL="512763" indent="-514350">
              <a:lnSpc>
                <a:spcPct val="90000"/>
              </a:lnSpc>
              <a:buFont typeface="+mj-lt"/>
              <a:buAutoNum type="arabicPeriod"/>
            </a:pPr>
            <a:r>
              <a:rPr lang="en-US" sz="3600" dirty="0" err="1" smtClean="0"/>
              <a:t>EoCs</a:t>
            </a:r>
            <a:endParaRPr lang="en-US" sz="3600" dirty="0" smtClean="0"/>
          </a:p>
          <a:p>
            <a:pPr marL="512763" indent="-514350">
              <a:lnSpc>
                <a:spcPct val="90000"/>
              </a:lnSpc>
              <a:buFont typeface="+mj-lt"/>
              <a:buAutoNum type="arabicPeriod"/>
            </a:pPr>
            <a:r>
              <a:rPr lang="en-US" sz="3600" dirty="0" smtClean="0"/>
              <a:t>ACCESS/W-APT</a:t>
            </a:r>
          </a:p>
          <a:p>
            <a:pPr marL="512763" indent="-514350">
              <a:lnSpc>
                <a:spcPct val="90000"/>
              </a:lnSpc>
              <a:buFont typeface="+mj-lt"/>
              <a:buAutoNum type="arabicPeriod"/>
            </a:pPr>
            <a:r>
              <a:rPr lang="en-US" sz="3600" dirty="0" smtClean="0"/>
              <a:t>Interim Assessments (if part of EES)</a:t>
            </a:r>
          </a:p>
        </p:txBody>
      </p:sp>
      <p:pic>
        <p:nvPicPr>
          <p:cNvPr id="56322" name="Picture 2" descr="https://encrypted-tbn0.gstatic.com/images?q=tbn:ANd9GcRZO9zPwhOWAdMJnVDMm6BywTJtkTLzqmAcZJk6rpyt6m-s6kbf"/>
          <p:cNvPicPr>
            <a:picLocks noChangeAspect="1" noChangeArrowheads="1"/>
          </p:cNvPicPr>
          <p:nvPr/>
        </p:nvPicPr>
        <p:blipFill>
          <a:blip r:embed="rId3" cstate="print"/>
          <a:srcRect/>
          <a:stretch>
            <a:fillRect/>
          </a:stretch>
        </p:blipFill>
        <p:spPr bwMode="auto">
          <a:xfrm>
            <a:off x="5562600" y="2133600"/>
            <a:ext cx="3048000" cy="2286000"/>
          </a:xfrm>
          <a:prstGeom prst="rect">
            <a:avLst/>
          </a:prstGeom>
          <a:noFill/>
        </p:spPr>
      </p:pic>
    </p:spTree>
    <p:extLst>
      <p:ext uri="{BB962C8B-B14F-4D97-AF65-F5344CB8AC3E}">
        <p14:creationId xmlns:p14="http://schemas.microsoft.com/office/powerpoint/2010/main" val="127504841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A7A649C-94F5-436C-B26B-9E7469F5C5AD}" type="slidenum">
              <a:rPr lang="en-US" smtClean="0"/>
              <a:pPr/>
              <a:t>14</a:t>
            </a:fld>
            <a:endParaRPr lang="en-US" dirty="0"/>
          </a:p>
        </p:txBody>
      </p:sp>
      <p:sp>
        <p:nvSpPr>
          <p:cNvPr id="9" name="Subtitle 2"/>
          <p:cNvSpPr txBox="1">
            <a:spLocks/>
          </p:cNvSpPr>
          <p:nvPr/>
        </p:nvSpPr>
        <p:spPr>
          <a:xfrm>
            <a:off x="685800" y="304800"/>
            <a:ext cx="7696200" cy="914400"/>
          </a:xfrm>
          <a:prstGeom prst="rect">
            <a:avLst/>
          </a:prstGeom>
        </p:spPr>
        <p:txBody>
          <a:bodyPr vert="horz">
            <a:noAutofit/>
          </a:bodyPr>
          <a:lstStyle/>
          <a:p>
            <a:pPr marL="274320" marR="0" lvl="0" indent="-274320" algn="ctr" defTabSz="914400" rtl="0" eaLnBrk="1" fontAlgn="auto" latinLnBrk="0" hangingPunct="1">
              <a:lnSpc>
                <a:spcPct val="100000"/>
              </a:lnSpc>
              <a:spcBef>
                <a:spcPct val="20000"/>
              </a:spcBef>
              <a:spcAft>
                <a:spcPts val="0"/>
              </a:spcAft>
              <a:buClr>
                <a:schemeClr val="accent1"/>
              </a:buClr>
              <a:buSzPct val="85000"/>
              <a:tabLst/>
              <a:defRPr/>
            </a:pPr>
            <a:r>
              <a:rPr lang="en-US" sz="4400" b="1" dirty="0" smtClean="0">
                <a:latin typeface="Calibri" pitchFamily="34" charset="0"/>
                <a:cs typeface="Calibri" pitchFamily="34" charset="0"/>
              </a:rPr>
              <a:t>Testing Irregularity</a:t>
            </a:r>
            <a:endParaRPr lang="en-US" sz="4400" b="1" noProof="0" dirty="0" smtClean="0">
              <a:latin typeface="Calibri" pitchFamily="34" charset="0"/>
              <a:cs typeface="Calibri" pitchFamily="34" charset="0"/>
            </a:endParaRPr>
          </a:p>
        </p:txBody>
      </p:sp>
      <p:sp>
        <p:nvSpPr>
          <p:cNvPr id="7" name="TextBox 6"/>
          <p:cNvSpPr txBox="1"/>
          <p:nvPr/>
        </p:nvSpPr>
        <p:spPr>
          <a:xfrm>
            <a:off x="2895600" y="1219200"/>
            <a:ext cx="5943600" cy="4696670"/>
          </a:xfrm>
          <a:prstGeom prst="rect">
            <a:avLst/>
          </a:prstGeom>
          <a:noFill/>
        </p:spPr>
        <p:txBody>
          <a:bodyPr wrap="square" rtlCol="0">
            <a:spAutoFit/>
          </a:bodyPr>
          <a:lstStyle/>
          <a:p>
            <a:pPr indent="-1587">
              <a:lnSpc>
                <a:spcPct val="90000"/>
              </a:lnSpc>
            </a:pPr>
            <a:r>
              <a:rPr lang="en-US" sz="3200" i="1" dirty="0" smtClean="0"/>
              <a:t>Results of Testing Irregularities:</a:t>
            </a:r>
          </a:p>
          <a:p>
            <a:pPr marL="449263" lvl="1" indent="6350">
              <a:lnSpc>
                <a:spcPct val="90000"/>
              </a:lnSpc>
            </a:pPr>
            <a:endParaRPr lang="en-US" sz="1600" dirty="0" smtClean="0"/>
          </a:p>
          <a:p>
            <a:r>
              <a:rPr lang="en-US" sz="3200" dirty="0" smtClean="0"/>
              <a:t>Implementation of procedures to prevent similar irregularities in future</a:t>
            </a:r>
          </a:p>
          <a:p>
            <a:endParaRPr lang="en-US" sz="1600" dirty="0" smtClean="0"/>
          </a:p>
          <a:p>
            <a:r>
              <a:rPr lang="en-US" sz="3200" dirty="0" smtClean="0"/>
              <a:t>Possible invalidation of student scores if test is not a valid exhibit of student abilities</a:t>
            </a:r>
          </a:p>
          <a:p>
            <a:endParaRPr lang="en-US" sz="1600" dirty="0" smtClean="0"/>
          </a:p>
          <a:p>
            <a:r>
              <a:rPr lang="en-US" sz="3200" dirty="0" smtClean="0"/>
              <a:t>Possible reprimand of staff</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371600"/>
            <a:ext cx="2541240" cy="3810000"/>
          </a:xfrm>
          <a:prstGeom prst="rect">
            <a:avLst/>
          </a:prstGeom>
          <a:ln w="19050">
            <a:solidFill>
              <a:schemeClr val="tx2">
                <a:lumMod val="50000"/>
              </a:schemeClr>
            </a:solidFill>
          </a:ln>
        </p:spPr>
      </p:pic>
    </p:spTree>
    <p:extLst>
      <p:ext uri="{BB962C8B-B14F-4D97-AF65-F5344CB8AC3E}">
        <p14:creationId xmlns:p14="http://schemas.microsoft.com/office/powerpoint/2010/main" val="12750484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blinds(horizontal)">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blinds(horizontal)">
                                      <p:cBhvr>
                                        <p:cTn id="12" dur="500"/>
                                        <p:tgtEl>
                                          <p:spTgt spid="7">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animEffect transition="in" filter="blinds(horizontal)">
                                      <p:cBhvr>
                                        <p:cTn id="1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A7A649C-94F5-436C-B26B-9E7469F5C5AD}" type="slidenum">
              <a:rPr lang="en-US" smtClean="0"/>
              <a:pPr/>
              <a:t>15</a:t>
            </a:fld>
            <a:endParaRPr lang="en-US" dirty="0"/>
          </a:p>
        </p:txBody>
      </p:sp>
      <p:sp>
        <p:nvSpPr>
          <p:cNvPr id="9" name="Subtitle 2"/>
          <p:cNvSpPr txBox="1">
            <a:spLocks/>
          </p:cNvSpPr>
          <p:nvPr/>
        </p:nvSpPr>
        <p:spPr>
          <a:xfrm>
            <a:off x="685800" y="304800"/>
            <a:ext cx="7696200" cy="914400"/>
          </a:xfrm>
          <a:prstGeom prst="rect">
            <a:avLst/>
          </a:prstGeom>
        </p:spPr>
        <p:txBody>
          <a:bodyPr vert="horz">
            <a:noAutofit/>
          </a:bodyPr>
          <a:lstStyle/>
          <a:p>
            <a:pPr marL="274320" lvl="0" indent="-274320" algn="ctr">
              <a:spcBef>
                <a:spcPct val="20000"/>
              </a:spcBef>
              <a:buClr>
                <a:schemeClr val="accent1"/>
              </a:buClr>
              <a:buSzPct val="85000"/>
              <a:defRPr/>
            </a:pPr>
            <a:r>
              <a:rPr lang="en-US" sz="4400" dirty="0" smtClean="0"/>
              <a:t>Common </a:t>
            </a:r>
            <a:r>
              <a:rPr lang="en-US" sz="4400" dirty="0"/>
              <a:t>Testing Irregularities</a:t>
            </a:r>
            <a:endParaRPr lang="en-US" sz="4400" b="1" noProof="0" dirty="0" smtClean="0">
              <a:latin typeface="Calibri" pitchFamily="34" charset="0"/>
              <a:cs typeface="Calibri" pitchFamily="34" charset="0"/>
            </a:endParaRPr>
          </a:p>
        </p:txBody>
      </p:sp>
      <p:sp>
        <p:nvSpPr>
          <p:cNvPr id="7" name="TextBox 6"/>
          <p:cNvSpPr txBox="1"/>
          <p:nvPr/>
        </p:nvSpPr>
        <p:spPr>
          <a:xfrm>
            <a:off x="3200400" y="1905000"/>
            <a:ext cx="5562600" cy="3637919"/>
          </a:xfrm>
          <a:prstGeom prst="rect">
            <a:avLst/>
          </a:prstGeom>
          <a:noFill/>
        </p:spPr>
        <p:txBody>
          <a:bodyPr wrap="square" rtlCol="0">
            <a:spAutoFit/>
          </a:bodyPr>
          <a:lstStyle/>
          <a:p>
            <a:pPr marL="512763" indent="-514350">
              <a:lnSpc>
                <a:spcPct val="90000"/>
              </a:lnSpc>
              <a:buFont typeface="+mj-lt"/>
              <a:buAutoNum type="arabicPeriod"/>
            </a:pPr>
            <a:r>
              <a:rPr lang="en-US" sz="3200" i="1" dirty="0" smtClean="0"/>
              <a:t>Students continue past current session (PBT only).</a:t>
            </a:r>
          </a:p>
          <a:p>
            <a:pPr marL="512763" indent="-514350">
              <a:lnSpc>
                <a:spcPct val="90000"/>
              </a:lnSpc>
              <a:buFont typeface="+mj-lt"/>
              <a:buAutoNum type="arabicPeriod"/>
            </a:pPr>
            <a:r>
              <a:rPr lang="en-US" sz="3200" i="1" dirty="0" smtClean="0"/>
              <a:t>Students caught with electronic device</a:t>
            </a:r>
          </a:p>
          <a:p>
            <a:pPr indent="-1587">
              <a:lnSpc>
                <a:spcPct val="90000"/>
              </a:lnSpc>
            </a:pPr>
            <a:endParaRPr lang="en-US" sz="3200" i="1" dirty="0" smtClean="0">
              <a:solidFill>
                <a:srgbClr val="FFFF00"/>
              </a:solidFill>
            </a:endParaRPr>
          </a:p>
          <a:p>
            <a:pPr indent="-1587">
              <a:lnSpc>
                <a:spcPct val="90000"/>
              </a:lnSpc>
            </a:pPr>
            <a:r>
              <a:rPr lang="en-US" sz="3200" i="1" dirty="0" smtClean="0">
                <a:solidFill>
                  <a:srgbClr val="FFFF00"/>
                </a:solidFill>
              </a:rPr>
              <a:t>TAs Must Circulate Room And Ensure That Students Do Not Proceed Beyond Current Session.</a:t>
            </a:r>
            <a:endParaRPr lang="en-US" sz="3200" dirty="0" smtClean="0">
              <a:solidFill>
                <a:srgbClr val="FFFF00"/>
              </a:solidFill>
            </a:endParaRPr>
          </a:p>
        </p:txBody>
      </p:sp>
      <p:pic>
        <p:nvPicPr>
          <p:cNvPr id="4098" name="Picture 2" descr="http://www.cuyamaca.edu/assessment/images/test.jpg"/>
          <p:cNvPicPr>
            <a:picLocks noChangeAspect="1" noChangeArrowheads="1"/>
          </p:cNvPicPr>
          <p:nvPr/>
        </p:nvPicPr>
        <p:blipFill>
          <a:blip r:embed="rId3" cstate="print"/>
          <a:srcRect/>
          <a:stretch>
            <a:fillRect/>
          </a:stretch>
        </p:blipFill>
        <p:spPr bwMode="auto">
          <a:xfrm>
            <a:off x="609600" y="1905000"/>
            <a:ext cx="2334578" cy="3276601"/>
          </a:xfrm>
          <a:prstGeom prst="rect">
            <a:avLst/>
          </a:prstGeom>
          <a:noFill/>
        </p:spPr>
      </p:pic>
    </p:spTree>
    <p:extLst>
      <p:ext uri="{BB962C8B-B14F-4D97-AF65-F5344CB8AC3E}">
        <p14:creationId xmlns:p14="http://schemas.microsoft.com/office/powerpoint/2010/main" val="127504841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A7A649C-94F5-436C-B26B-9E7469F5C5AD}" type="slidenum">
              <a:rPr lang="en-US" smtClean="0"/>
              <a:pPr/>
              <a:t>16</a:t>
            </a:fld>
            <a:endParaRPr lang="en-US" dirty="0"/>
          </a:p>
        </p:txBody>
      </p:sp>
      <p:sp>
        <p:nvSpPr>
          <p:cNvPr id="9" name="Subtitle 2"/>
          <p:cNvSpPr txBox="1">
            <a:spLocks/>
          </p:cNvSpPr>
          <p:nvPr/>
        </p:nvSpPr>
        <p:spPr>
          <a:xfrm>
            <a:off x="228600" y="161925"/>
            <a:ext cx="8763000" cy="914400"/>
          </a:xfrm>
          <a:prstGeom prst="rect">
            <a:avLst/>
          </a:prstGeom>
        </p:spPr>
        <p:txBody>
          <a:bodyPr vert="horz">
            <a:noAutofit/>
          </a:bodyPr>
          <a:lstStyle/>
          <a:p>
            <a:pPr marL="274320" marR="0" lvl="0" indent="-274320" algn="ctr" defTabSz="914400" rtl="0" eaLnBrk="1" fontAlgn="auto" latinLnBrk="0" hangingPunct="1">
              <a:lnSpc>
                <a:spcPct val="100000"/>
              </a:lnSpc>
              <a:spcBef>
                <a:spcPct val="20000"/>
              </a:spcBef>
              <a:spcAft>
                <a:spcPts val="0"/>
              </a:spcAft>
              <a:buClr>
                <a:schemeClr val="accent1"/>
              </a:buClr>
              <a:buSzPct val="85000"/>
              <a:tabLst/>
              <a:defRPr/>
            </a:pPr>
            <a:r>
              <a:rPr lang="en-US" sz="4400" b="1" dirty="0" smtClean="0">
                <a:latin typeface="Calibri" pitchFamily="34" charset="0"/>
                <a:cs typeface="Calibri" pitchFamily="34" charset="0"/>
              </a:rPr>
              <a:t>CBT-Specific Test Security</a:t>
            </a:r>
            <a:endParaRPr lang="en-US" sz="4400" b="1" noProof="0" dirty="0" smtClean="0">
              <a:latin typeface="Calibri" pitchFamily="34" charset="0"/>
              <a:cs typeface="Calibri" pitchFamily="34" charset="0"/>
            </a:endParaRPr>
          </a:p>
        </p:txBody>
      </p:sp>
      <p:sp>
        <p:nvSpPr>
          <p:cNvPr id="7" name="TextBox 6"/>
          <p:cNvSpPr txBox="1"/>
          <p:nvPr/>
        </p:nvSpPr>
        <p:spPr>
          <a:xfrm>
            <a:off x="228600" y="838200"/>
            <a:ext cx="8763000" cy="3651769"/>
          </a:xfrm>
          <a:prstGeom prst="rect">
            <a:avLst/>
          </a:prstGeom>
          <a:noFill/>
        </p:spPr>
        <p:txBody>
          <a:bodyPr wrap="square" rtlCol="0">
            <a:spAutoFit/>
          </a:bodyPr>
          <a:lstStyle/>
          <a:p>
            <a:pPr indent="-1587">
              <a:lnSpc>
                <a:spcPct val="90000"/>
              </a:lnSpc>
            </a:pPr>
            <a:endParaRPr lang="en-US" sz="1600" i="1" dirty="0" smtClean="0">
              <a:solidFill>
                <a:schemeClr val="bg1"/>
              </a:solidFill>
            </a:endParaRPr>
          </a:p>
          <a:p>
            <a:pPr marL="514350" indent="-514350">
              <a:lnSpc>
                <a:spcPct val="90000"/>
              </a:lnSpc>
              <a:buFont typeface="+mj-lt"/>
              <a:buAutoNum type="arabicPeriod"/>
            </a:pPr>
            <a:r>
              <a:rPr lang="en-US" sz="2500" dirty="0" smtClean="0"/>
              <a:t>Students must be unable to see another student’s screen.</a:t>
            </a:r>
          </a:p>
          <a:p>
            <a:pPr marL="514350" indent="-514350">
              <a:lnSpc>
                <a:spcPct val="90000"/>
              </a:lnSpc>
              <a:buFont typeface="+mj-lt"/>
              <a:buAutoNum type="arabicPeriod"/>
            </a:pPr>
            <a:r>
              <a:rPr lang="en-US" sz="2500" dirty="0" smtClean="0">
                <a:solidFill>
                  <a:srgbClr val="FFFF00"/>
                </a:solidFill>
              </a:rPr>
              <a:t>Student Testing Tickets and scratch paper are secure materials.</a:t>
            </a:r>
          </a:p>
          <a:p>
            <a:pPr marL="514350" indent="-514350">
              <a:lnSpc>
                <a:spcPct val="90000"/>
              </a:lnSpc>
              <a:buFont typeface="+mj-lt"/>
              <a:buAutoNum type="arabicPeriod"/>
            </a:pPr>
            <a:r>
              <a:rPr lang="en-US" sz="2500" dirty="0" smtClean="0"/>
              <a:t>Students need enough room at workstation to write on scratch paper.</a:t>
            </a:r>
          </a:p>
          <a:p>
            <a:pPr marL="512763" indent="-514350">
              <a:lnSpc>
                <a:spcPct val="90000"/>
              </a:lnSpc>
              <a:buFont typeface="+mj-lt"/>
              <a:buAutoNum type="arabicPeriod"/>
            </a:pPr>
            <a:r>
              <a:rPr lang="en-US" sz="2500" dirty="0">
                <a:solidFill>
                  <a:srgbClr val="FFFF00"/>
                </a:solidFill>
              </a:rPr>
              <a:t>Adjust computer volume </a:t>
            </a:r>
            <a:r>
              <a:rPr lang="en-US" sz="2500" dirty="0" smtClean="0">
                <a:solidFill>
                  <a:srgbClr val="FFFF00"/>
                </a:solidFill>
              </a:rPr>
              <a:t>for headphone </a:t>
            </a:r>
            <a:r>
              <a:rPr lang="en-US" sz="2500" dirty="0">
                <a:solidFill>
                  <a:srgbClr val="FFFF00"/>
                </a:solidFill>
              </a:rPr>
              <a:t>use (videos and</a:t>
            </a:r>
          </a:p>
          <a:p>
            <a:pPr marL="512763" indent="-514350">
              <a:lnSpc>
                <a:spcPct val="90000"/>
              </a:lnSpc>
            </a:pPr>
            <a:r>
              <a:rPr lang="en-US" sz="2500" dirty="0">
                <a:solidFill>
                  <a:srgbClr val="FFFF00"/>
                </a:solidFill>
              </a:rPr>
              <a:t>      text-to-speech) prior to testing.</a:t>
            </a:r>
          </a:p>
          <a:p>
            <a:pPr marL="512763" indent="-514350">
              <a:lnSpc>
                <a:spcPct val="90000"/>
              </a:lnSpc>
            </a:pPr>
            <a:r>
              <a:rPr lang="en-US" sz="3200" dirty="0" smtClean="0">
                <a:solidFill>
                  <a:schemeClr val="bg1"/>
                </a:solidFill>
              </a:rPr>
              <a:t>.</a:t>
            </a:r>
          </a:p>
          <a:p>
            <a:pPr marL="512763" indent="-514350">
              <a:lnSpc>
                <a:spcPct val="90000"/>
              </a:lnSpc>
            </a:pPr>
            <a:r>
              <a:rPr lang="en-US" sz="3400" dirty="0" smtClean="0">
                <a:solidFill>
                  <a:schemeClr val="bg1"/>
                </a:solidFill>
              </a:rPr>
              <a:t>      </a:t>
            </a:r>
          </a:p>
        </p:txBody>
      </p:sp>
      <p:pic>
        <p:nvPicPr>
          <p:cNvPr id="8" name="Picture 2" descr="https://encrypted-tbn1.gstatic.com/images?q=tbn:ANd9GcTH0y8w9eFYhcjvUzUT5_-iQtMB3TIWXs6K__lA5aRBGXuinhWH1w"/>
          <p:cNvPicPr>
            <a:picLocks noChangeAspect="1" noChangeArrowheads="1"/>
          </p:cNvPicPr>
          <p:nvPr/>
        </p:nvPicPr>
        <p:blipFill>
          <a:blip r:embed="rId3" cstate="print"/>
          <a:srcRect/>
          <a:stretch>
            <a:fillRect/>
          </a:stretch>
        </p:blipFill>
        <p:spPr bwMode="auto">
          <a:xfrm>
            <a:off x="4267200" y="3733800"/>
            <a:ext cx="4038600" cy="2726267"/>
          </a:xfrm>
          <a:prstGeom prst="rect">
            <a:avLst/>
          </a:prstGeom>
          <a:noFill/>
        </p:spPr>
      </p:pic>
    </p:spTree>
    <p:extLst>
      <p:ext uri="{BB962C8B-B14F-4D97-AF65-F5344CB8AC3E}">
        <p14:creationId xmlns:p14="http://schemas.microsoft.com/office/powerpoint/2010/main" val="141928711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A7A649C-94F5-436C-B26B-9E7469F5C5AD}" type="slidenum">
              <a:rPr lang="en-US" smtClean="0"/>
              <a:pPr/>
              <a:t>17</a:t>
            </a:fld>
            <a:endParaRPr lang="en-US" dirty="0"/>
          </a:p>
        </p:txBody>
      </p:sp>
      <p:sp>
        <p:nvSpPr>
          <p:cNvPr id="9" name="Subtitle 2"/>
          <p:cNvSpPr txBox="1">
            <a:spLocks/>
          </p:cNvSpPr>
          <p:nvPr/>
        </p:nvSpPr>
        <p:spPr>
          <a:xfrm>
            <a:off x="685800" y="304800"/>
            <a:ext cx="7696200" cy="914400"/>
          </a:xfrm>
          <a:prstGeom prst="rect">
            <a:avLst/>
          </a:prstGeom>
        </p:spPr>
        <p:txBody>
          <a:bodyPr vert="horz">
            <a:noAutofit/>
          </a:bodyPr>
          <a:lstStyle/>
          <a:p>
            <a:pPr marL="274320" marR="0" lvl="0" indent="-274320" algn="ctr" defTabSz="914400" rtl="0" eaLnBrk="1" fontAlgn="auto" latinLnBrk="0" hangingPunct="1">
              <a:lnSpc>
                <a:spcPct val="100000"/>
              </a:lnSpc>
              <a:spcBef>
                <a:spcPct val="20000"/>
              </a:spcBef>
              <a:spcAft>
                <a:spcPts val="0"/>
              </a:spcAft>
              <a:buClr>
                <a:schemeClr val="accent1"/>
              </a:buClr>
              <a:buSzPct val="85000"/>
              <a:tabLst/>
              <a:defRPr/>
            </a:pPr>
            <a:r>
              <a:rPr lang="en-US" sz="4400" b="1" dirty="0" smtClean="0">
                <a:latin typeface="Calibri" pitchFamily="34" charset="0"/>
                <a:cs typeface="Calibri" pitchFamily="34" charset="0"/>
              </a:rPr>
              <a:t>SBA Session Symbols</a:t>
            </a:r>
            <a:endParaRPr lang="en-US" sz="4400" b="1" noProof="0" dirty="0" smtClean="0">
              <a:latin typeface="Calibri" pitchFamily="34" charset="0"/>
              <a:cs typeface="Calibri" pitchFamily="34" charset="0"/>
            </a:endParaRPr>
          </a:p>
        </p:txBody>
      </p:sp>
      <p:sp>
        <p:nvSpPr>
          <p:cNvPr id="8" name="TextBox 7"/>
          <p:cNvSpPr txBox="1"/>
          <p:nvPr/>
        </p:nvSpPr>
        <p:spPr>
          <a:xfrm>
            <a:off x="381000" y="1295400"/>
            <a:ext cx="2667000" cy="2677656"/>
          </a:xfrm>
          <a:prstGeom prst="rect">
            <a:avLst/>
          </a:prstGeom>
          <a:noFill/>
        </p:spPr>
        <p:txBody>
          <a:bodyPr wrap="square" rtlCol="0">
            <a:spAutoFit/>
          </a:bodyPr>
          <a:lstStyle/>
          <a:p>
            <a:r>
              <a:rPr lang="en-US" sz="2400" dirty="0" smtClean="0">
                <a:solidFill>
                  <a:srgbClr val="FFFF00"/>
                </a:solidFill>
              </a:rPr>
              <a:t>At top of SBA test booklet</a:t>
            </a:r>
          </a:p>
          <a:p>
            <a:r>
              <a:rPr lang="en-US" sz="2400" dirty="0" smtClean="0">
                <a:solidFill>
                  <a:srgbClr val="FFFF00"/>
                </a:solidFill>
              </a:rPr>
              <a:t>pages</a:t>
            </a:r>
          </a:p>
          <a:p>
            <a:endParaRPr lang="en-US" sz="2400" dirty="0" smtClean="0">
              <a:solidFill>
                <a:srgbClr val="FFFF00"/>
              </a:solidFill>
            </a:endParaRPr>
          </a:p>
          <a:p>
            <a:r>
              <a:rPr lang="en-US" sz="2400" dirty="0" smtClean="0">
                <a:solidFill>
                  <a:srgbClr val="FFFF00"/>
                </a:solidFill>
              </a:rPr>
              <a:t>Session 1: Circles</a:t>
            </a:r>
          </a:p>
          <a:p>
            <a:r>
              <a:rPr lang="en-US" sz="2400" dirty="0" smtClean="0">
                <a:solidFill>
                  <a:srgbClr val="FFFF00"/>
                </a:solidFill>
              </a:rPr>
              <a:t>Session 2: Triangles</a:t>
            </a:r>
          </a:p>
          <a:p>
            <a:r>
              <a:rPr lang="en-US" sz="2400" dirty="0" smtClean="0">
                <a:solidFill>
                  <a:srgbClr val="FFFF00"/>
                </a:solidFill>
              </a:rPr>
              <a:t>Session 3: Squares</a:t>
            </a:r>
            <a:endParaRPr lang="en-US" sz="2400" dirty="0">
              <a:solidFill>
                <a:srgbClr val="FFFF00"/>
              </a:solidFill>
            </a:endParaRPr>
          </a:p>
        </p:txBody>
      </p:sp>
      <p:pic>
        <p:nvPicPr>
          <p:cNvPr id="10" name="Picture 2"/>
          <p:cNvPicPr>
            <a:picLocks noChangeAspect="1" noChangeArrowheads="1"/>
          </p:cNvPicPr>
          <p:nvPr/>
        </p:nvPicPr>
        <p:blipFill>
          <a:blip r:embed="rId3" cstate="print"/>
          <a:srcRect/>
          <a:stretch>
            <a:fillRect/>
          </a:stretch>
        </p:blipFill>
        <p:spPr bwMode="auto">
          <a:xfrm>
            <a:off x="3200400" y="1295400"/>
            <a:ext cx="5500688" cy="2664673"/>
          </a:xfrm>
          <a:prstGeom prst="rect">
            <a:avLst/>
          </a:prstGeom>
          <a:noFill/>
          <a:ln w="9525">
            <a:noFill/>
            <a:miter lim="800000"/>
            <a:headEnd/>
            <a:tailEnd/>
          </a:ln>
        </p:spPr>
      </p:pic>
      <p:pic>
        <p:nvPicPr>
          <p:cNvPr id="45058" name="Picture 2"/>
          <p:cNvPicPr>
            <a:picLocks noChangeAspect="1" noChangeArrowheads="1"/>
          </p:cNvPicPr>
          <p:nvPr/>
        </p:nvPicPr>
        <p:blipFill>
          <a:blip r:embed="rId4" cstate="print"/>
          <a:srcRect/>
          <a:stretch>
            <a:fillRect/>
          </a:stretch>
        </p:blipFill>
        <p:spPr bwMode="auto">
          <a:xfrm>
            <a:off x="2362200" y="4257565"/>
            <a:ext cx="6381750" cy="733534"/>
          </a:xfrm>
          <a:prstGeom prst="rect">
            <a:avLst/>
          </a:prstGeom>
          <a:noFill/>
          <a:ln w="9525">
            <a:noFill/>
            <a:miter lim="800000"/>
            <a:headEnd/>
            <a:tailEnd/>
          </a:ln>
        </p:spPr>
      </p:pic>
      <p:pic>
        <p:nvPicPr>
          <p:cNvPr id="45059" name="Picture 3"/>
          <p:cNvPicPr>
            <a:picLocks noChangeAspect="1" noChangeArrowheads="1"/>
          </p:cNvPicPr>
          <p:nvPr/>
        </p:nvPicPr>
        <p:blipFill>
          <a:blip r:embed="rId5" cstate="print"/>
          <a:srcRect/>
          <a:stretch>
            <a:fillRect/>
          </a:stretch>
        </p:blipFill>
        <p:spPr bwMode="auto">
          <a:xfrm>
            <a:off x="990600" y="5105400"/>
            <a:ext cx="6496050" cy="646666"/>
          </a:xfrm>
          <a:prstGeom prst="rect">
            <a:avLst/>
          </a:prstGeom>
          <a:noFill/>
          <a:ln w="9525">
            <a:noFill/>
            <a:miter lim="800000"/>
            <a:headEnd/>
            <a:tailEnd/>
          </a:ln>
        </p:spPr>
      </p:pic>
    </p:spTree>
    <p:extLst>
      <p:ext uri="{BB962C8B-B14F-4D97-AF65-F5344CB8AC3E}">
        <p14:creationId xmlns:p14="http://schemas.microsoft.com/office/powerpoint/2010/main" val="127504841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A7A649C-94F5-436C-B26B-9E7469F5C5AD}" type="slidenum">
              <a:rPr lang="en-US" smtClean="0"/>
              <a:pPr/>
              <a:t>18</a:t>
            </a:fld>
            <a:endParaRPr lang="en-US" dirty="0"/>
          </a:p>
        </p:txBody>
      </p:sp>
      <p:sp>
        <p:nvSpPr>
          <p:cNvPr id="9" name="Subtitle 2"/>
          <p:cNvSpPr txBox="1">
            <a:spLocks/>
          </p:cNvSpPr>
          <p:nvPr/>
        </p:nvSpPr>
        <p:spPr>
          <a:xfrm>
            <a:off x="0" y="3657600"/>
            <a:ext cx="2667000" cy="914400"/>
          </a:xfrm>
          <a:prstGeom prst="rect">
            <a:avLst/>
          </a:prstGeom>
        </p:spPr>
        <p:txBody>
          <a:bodyPr vert="horz">
            <a:noAutofit/>
          </a:bodyPr>
          <a:lstStyle/>
          <a:p>
            <a:pPr marL="274320" marR="0" lvl="0" indent="-274320" algn="ctr" defTabSz="914400" rtl="0" eaLnBrk="1" fontAlgn="auto" latinLnBrk="0" hangingPunct="1">
              <a:lnSpc>
                <a:spcPct val="100000"/>
              </a:lnSpc>
              <a:spcBef>
                <a:spcPct val="20000"/>
              </a:spcBef>
              <a:spcAft>
                <a:spcPts val="0"/>
              </a:spcAft>
              <a:buClr>
                <a:schemeClr val="accent1"/>
              </a:buClr>
              <a:buSzPct val="85000"/>
              <a:tabLst/>
              <a:defRPr/>
            </a:pPr>
            <a:endParaRPr lang="en-US" sz="4400" b="1" noProof="0" dirty="0" smtClean="0">
              <a:solidFill>
                <a:schemeClr val="bg1"/>
              </a:solidFill>
              <a:latin typeface="Calibri" pitchFamily="34" charset="0"/>
              <a:cs typeface="Calibri" pitchFamily="34" charset="0"/>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8844" y="2057400"/>
            <a:ext cx="5919855" cy="4405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ular Callout 1"/>
          <p:cNvSpPr/>
          <p:nvPr/>
        </p:nvSpPr>
        <p:spPr>
          <a:xfrm>
            <a:off x="609600" y="304800"/>
            <a:ext cx="3200400" cy="1524000"/>
          </a:xfrm>
          <a:prstGeom prst="wedgeRoundRectCallout">
            <a:avLst>
              <a:gd name="adj1" fmla="val 68656"/>
              <a:gd name="adj2" fmla="val 185327"/>
              <a:gd name="adj3" fmla="val 16667"/>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indent="-274320" algn="ctr">
              <a:spcBef>
                <a:spcPct val="20000"/>
              </a:spcBef>
              <a:buClr>
                <a:schemeClr val="accent1"/>
              </a:buClr>
              <a:buSzPct val="85000"/>
              <a:defRPr/>
            </a:pPr>
            <a:r>
              <a:rPr lang="en-US" sz="4400" b="1" dirty="0">
                <a:solidFill>
                  <a:schemeClr val="tx1"/>
                </a:solidFill>
                <a:latin typeface="Calibri" pitchFamily="34" charset="0"/>
                <a:cs typeface="Calibri" pitchFamily="34" charset="0"/>
              </a:rPr>
              <a:t>Questions?</a:t>
            </a:r>
          </a:p>
        </p:txBody>
      </p:sp>
    </p:spTree>
    <p:extLst>
      <p:ext uri="{BB962C8B-B14F-4D97-AF65-F5344CB8AC3E}">
        <p14:creationId xmlns:p14="http://schemas.microsoft.com/office/powerpoint/2010/main" val="127504841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598101987"/>
      </p:ext>
    </p:extLst>
  </p:cSld>
  <p:clrMapOvr>
    <a:masterClrMapping/>
  </p:clrMapOvr>
  <p:transition xmlns:p14="http://schemas.microsoft.com/office/powerpoint/2010/main" spd="med" advClick="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A7A649C-94F5-436C-B26B-9E7469F5C5AD}" type="slidenum">
              <a:rPr lang="en-US" smtClean="0"/>
              <a:pPr/>
              <a:t>3</a:t>
            </a:fld>
            <a:endParaRPr lang="en-US" dirty="0"/>
          </a:p>
        </p:txBody>
      </p:sp>
      <p:sp>
        <p:nvSpPr>
          <p:cNvPr id="9" name="Subtitle 2"/>
          <p:cNvSpPr txBox="1">
            <a:spLocks/>
          </p:cNvSpPr>
          <p:nvPr/>
        </p:nvSpPr>
        <p:spPr>
          <a:xfrm>
            <a:off x="1866900" y="285750"/>
            <a:ext cx="5486400" cy="914400"/>
          </a:xfrm>
          <a:prstGeom prst="rect">
            <a:avLst/>
          </a:prstGeom>
        </p:spPr>
        <p:txBody>
          <a:bodyPr vert="horz">
            <a:noAutofit/>
          </a:bodyPr>
          <a:lstStyle/>
          <a:p>
            <a:pPr marL="274320" marR="0" lvl="0" indent="-274320" algn="ctr" defTabSz="914400" rtl="0" eaLnBrk="1" fontAlgn="auto" latinLnBrk="0" hangingPunct="1">
              <a:lnSpc>
                <a:spcPct val="100000"/>
              </a:lnSpc>
              <a:spcBef>
                <a:spcPct val="20000"/>
              </a:spcBef>
              <a:spcAft>
                <a:spcPts val="0"/>
              </a:spcAft>
              <a:buClr>
                <a:schemeClr val="accent1"/>
              </a:buClr>
              <a:buSzPct val="85000"/>
              <a:tabLst/>
              <a:defRPr/>
            </a:pPr>
            <a:r>
              <a:rPr lang="en-US" sz="5400" b="1" dirty="0" smtClean="0">
                <a:latin typeface="Calibri" pitchFamily="34" charset="0"/>
                <a:cs typeface="Calibri" pitchFamily="34" charset="0"/>
              </a:rPr>
              <a:t>Standardization</a:t>
            </a:r>
            <a:endParaRPr lang="en-US" sz="5400" b="1" noProof="0" dirty="0" smtClean="0">
              <a:latin typeface="Calibri" pitchFamily="34" charset="0"/>
              <a:cs typeface="Calibri" pitchFamily="34" charset="0"/>
            </a:endParaRPr>
          </a:p>
        </p:txBody>
      </p:sp>
      <p:sp>
        <p:nvSpPr>
          <p:cNvPr id="7" name="TextBox 6"/>
          <p:cNvSpPr txBox="1"/>
          <p:nvPr/>
        </p:nvSpPr>
        <p:spPr>
          <a:xfrm>
            <a:off x="228600" y="1204331"/>
            <a:ext cx="4381500" cy="3754874"/>
          </a:xfrm>
          <a:prstGeom prst="rect">
            <a:avLst/>
          </a:prstGeom>
          <a:noFill/>
        </p:spPr>
        <p:txBody>
          <a:bodyPr wrap="square" rtlCol="0">
            <a:spAutoFit/>
          </a:bodyPr>
          <a:lstStyle/>
          <a:p>
            <a:pPr marL="457200" indent="-457200">
              <a:buFont typeface="Arial" pitchFamily="34" charset="0"/>
              <a:buChar char="•"/>
            </a:pPr>
            <a:r>
              <a:rPr lang="en-US" sz="3400" dirty="0" smtClean="0"/>
              <a:t>Equity, access, and validity of results</a:t>
            </a:r>
          </a:p>
          <a:p>
            <a:pPr marL="457200" indent="-457200">
              <a:buFont typeface="Arial" pitchFamily="34" charset="0"/>
              <a:buChar char="•"/>
            </a:pPr>
            <a:r>
              <a:rPr lang="en-US" sz="3400" dirty="0" smtClean="0"/>
              <a:t>Standardization maintained through ADMINISTRATION</a:t>
            </a:r>
          </a:p>
          <a:p>
            <a:pPr marL="457200" indent="-457200">
              <a:buFont typeface="Arial" pitchFamily="34" charset="0"/>
              <a:buChar char="•"/>
            </a:pPr>
            <a:r>
              <a:rPr lang="en-US" sz="3400" dirty="0" smtClean="0"/>
              <a:t>TAs read DFAs and TAMs BEFORE testing</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0089" t="20417" r="13690" b="18333"/>
          <a:stretch/>
        </p:blipFill>
        <p:spPr>
          <a:xfrm>
            <a:off x="4629150" y="2971800"/>
            <a:ext cx="4238625" cy="2800350"/>
          </a:xfrm>
          <a:prstGeom prst="rect">
            <a:avLst/>
          </a:prstGeom>
          <a:ln w="19050">
            <a:solidFill>
              <a:schemeClr val="tx1"/>
            </a:solidFill>
          </a:ln>
        </p:spPr>
      </p:pic>
    </p:spTree>
    <p:extLst>
      <p:ext uri="{BB962C8B-B14F-4D97-AF65-F5344CB8AC3E}">
        <p14:creationId xmlns:p14="http://schemas.microsoft.com/office/powerpoint/2010/main" val="12750484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linds(horizontal)">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linds(horizontal)">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866900" y="285750"/>
            <a:ext cx="5486400" cy="914400"/>
          </a:xfrm>
          <a:prstGeom prst="rect">
            <a:avLst/>
          </a:prstGeom>
        </p:spPr>
        <p:txBody>
          <a:bodyPr vert="horz">
            <a:noAutofit/>
          </a:bodyPr>
          <a:lstStyle/>
          <a:p>
            <a:pPr marL="274320" marR="0" lvl="0" indent="-274320" algn="ctr" defTabSz="914400" rtl="0" eaLnBrk="1" fontAlgn="auto" latinLnBrk="0" hangingPunct="1">
              <a:lnSpc>
                <a:spcPct val="100000"/>
              </a:lnSpc>
              <a:spcBef>
                <a:spcPct val="20000"/>
              </a:spcBef>
              <a:spcAft>
                <a:spcPts val="0"/>
              </a:spcAft>
              <a:buClr>
                <a:schemeClr val="accent1"/>
              </a:buClr>
              <a:buSzPct val="85000"/>
              <a:tabLst/>
              <a:defRPr/>
            </a:pPr>
            <a:r>
              <a:rPr lang="en-US" sz="5400" b="1" dirty="0" smtClean="0">
                <a:solidFill>
                  <a:schemeClr val="bg1"/>
                </a:solidFill>
                <a:latin typeface="Calibri" pitchFamily="34" charset="0"/>
                <a:cs typeface="Calibri" pitchFamily="34" charset="0"/>
              </a:rPr>
              <a:t>Standardization</a:t>
            </a:r>
            <a:endParaRPr lang="en-US" sz="5400" b="1" noProof="0" dirty="0" smtClean="0">
              <a:solidFill>
                <a:schemeClr val="bg1"/>
              </a:solidFill>
              <a:latin typeface="Calibri" pitchFamily="34" charset="0"/>
              <a:cs typeface="Calibri" pitchFamily="34" charset="0"/>
            </a:endParaRPr>
          </a:p>
        </p:txBody>
      </p:sp>
      <p:sp>
        <p:nvSpPr>
          <p:cNvPr id="5" name="TextBox 4"/>
          <p:cNvSpPr txBox="1"/>
          <p:nvPr/>
        </p:nvSpPr>
        <p:spPr>
          <a:xfrm>
            <a:off x="762000" y="1219200"/>
            <a:ext cx="8077200" cy="2185214"/>
          </a:xfrm>
          <a:prstGeom prst="rect">
            <a:avLst/>
          </a:prstGeom>
          <a:noFill/>
        </p:spPr>
        <p:txBody>
          <a:bodyPr wrap="square" rtlCol="0">
            <a:spAutoFit/>
          </a:bodyPr>
          <a:lstStyle/>
          <a:p>
            <a:pPr marL="457200" indent="-457200">
              <a:buFont typeface="Arial" pitchFamily="34" charset="0"/>
              <a:buChar char="•"/>
            </a:pPr>
            <a:r>
              <a:rPr lang="en-US" sz="3400" dirty="0" smtClean="0"/>
              <a:t>TAs adhere to ALL directions and instructions in DFA/TAMs</a:t>
            </a:r>
          </a:p>
          <a:p>
            <a:pPr marL="457200" indent="-457200">
              <a:buFont typeface="Arial" pitchFamily="34" charset="0"/>
              <a:buChar char="•"/>
            </a:pPr>
            <a:r>
              <a:rPr lang="en-US" sz="3400" dirty="0" smtClean="0"/>
              <a:t>During testing, TAs read scripts from DFA/TAMs EXACTLY as written</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34276" b="23969"/>
          <a:stretch/>
        </p:blipFill>
        <p:spPr>
          <a:xfrm>
            <a:off x="228600" y="3545985"/>
            <a:ext cx="8772525" cy="2473815"/>
          </a:xfrm>
          <a:prstGeom prst="rect">
            <a:avLst/>
          </a:prstGeom>
          <a:ln w="19050">
            <a:solidFill>
              <a:schemeClr val="tx1"/>
            </a:solidFill>
          </a:ln>
        </p:spPr>
      </p:pic>
      <p:sp>
        <p:nvSpPr>
          <p:cNvPr id="8" name="Subtitle 2"/>
          <p:cNvSpPr txBox="1">
            <a:spLocks/>
          </p:cNvSpPr>
          <p:nvPr/>
        </p:nvSpPr>
        <p:spPr>
          <a:xfrm>
            <a:off x="2019300" y="438150"/>
            <a:ext cx="5486400" cy="914400"/>
          </a:xfrm>
          <a:prstGeom prst="rect">
            <a:avLst/>
          </a:prstGeom>
        </p:spPr>
        <p:txBody>
          <a:bodyPr vert="horz">
            <a:noAutofit/>
          </a:bodyPr>
          <a:lstStyle/>
          <a:p>
            <a:pPr marL="274320" marR="0" lvl="0" indent="-274320" algn="ctr" defTabSz="914400" rtl="0" eaLnBrk="1" fontAlgn="auto" latinLnBrk="0" hangingPunct="1">
              <a:lnSpc>
                <a:spcPct val="100000"/>
              </a:lnSpc>
              <a:spcBef>
                <a:spcPct val="20000"/>
              </a:spcBef>
              <a:spcAft>
                <a:spcPts val="0"/>
              </a:spcAft>
              <a:buClr>
                <a:schemeClr val="accent1"/>
              </a:buClr>
              <a:buSzPct val="85000"/>
              <a:tabLst/>
              <a:defRPr/>
            </a:pPr>
            <a:r>
              <a:rPr lang="en-US" sz="5400" b="1" dirty="0" smtClean="0">
                <a:latin typeface="Calibri" pitchFamily="34" charset="0"/>
                <a:cs typeface="Calibri" pitchFamily="34" charset="0"/>
              </a:rPr>
              <a:t>Standardization</a:t>
            </a:r>
            <a:endParaRPr lang="en-US" sz="5400" b="1" noProof="0" dirty="0" smtClean="0">
              <a:latin typeface="Calibri" pitchFamily="34" charset="0"/>
              <a:cs typeface="Calibri" pitchFamily="34" charset="0"/>
            </a:endParaRPr>
          </a:p>
        </p:txBody>
      </p:sp>
    </p:spTree>
    <p:extLst>
      <p:ext uri="{BB962C8B-B14F-4D97-AF65-F5344CB8AC3E}">
        <p14:creationId xmlns:p14="http://schemas.microsoft.com/office/powerpoint/2010/main" val="16619807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A7A649C-94F5-436C-B26B-9E7469F5C5AD}" type="slidenum">
              <a:rPr lang="en-US" smtClean="0"/>
              <a:pPr/>
              <a:t>5</a:t>
            </a:fld>
            <a:endParaRPr lang="en-US" dirty="0"/>
          </a:p>
        </p:txBody>
      </p:sp>
      <p:sp>
        <p:nvSpPr>
          <p:cNvPr id="9" name="Subtitle 2"/>
          <p:cNvSpPr txBox="1">
            <a:spLocks/>
          </p:cNvSpPr>
          <p:nvPr/>
        </p:nvSpPr>
        <p:spPr>
          <a:xfrm>
            <a:off x="1600200" y="838200"/>
            <a:ext cx="7315200" cy="914400"/>
          </a:xfrm>
          <a:prstGeom prst="rect">
            <a:avLst/>
          </a:prstGeom>
        </p:spPr>
        <p:txBody>
          <a:bodyPr vert="horz">
            <a:noAutofit/>
          </a:bodyPr>
          <a:lstStyle/>
          <a:p>
            <a:pPr marL="274320" marR="0" lvl="0" indent="-274320" algn="ctr" defTabSz="914400" rtl="0" eaLnBrk="1" fontAlgn="auto" latinLnBrk="0" hangingPunct="1">
              <a:lnSpc>
                <a:spcPct val="100000"/>
              </a:lnSpc>
              <a:spcBef>
                <a:spcPct val="20000"/>
              </a:spcBef>
              <a:spcAft>
                <a:spcPts val="0"/>
              </a:spcAft>
              <a:buClr>
                <a:schemeClr val="accent1"/>
              </a:buClr>
              <a:buSzPct val="85000"/>
              <a:tabLst/>
              <a:defRPr/>
            </a:pPr>
            <a:r>
              <a:rPr lang="en-US" sz="5400" b="1" dirty="0" smtClean="0">
                <a:latin typeface="Calibri" pitchFamily="34" charset="0"/>
                <a:cs typeface="Calibri" pitchFamily="34" charset="0"/>
              </a:rPr>
              <a:t>Prohibited</a:t>
            </a:r>
            <a:r>
              <a:rPr lang="en-US" sz="4400" b="1" dirty="0" smtClean="0">
                <a:latin typeface="Calibri" pitchFamily="34" charset="0"/>
                <a:cs typeface="Calibri" pitchFamily="34" charset="0"/>
              </a:rPr>
              <a:t> </a:t>
            </a:r>
            <a:r>
              <a:rPr lang="en-US" sz="5400" b="1" dirty="0" smtClean="0">
                <a:latin typeface="Calibri" pitchFamily="34" charset="0"/>
                <a:cs typeface="Calibri" pitchFamily="34" charset="0"/>
              </a:rPr>
              <a:t>Practices</a:t>
            </a:r>
            <a:endParaRPr lang="en-US" sz="5400" b="1" noProof="0" dirty="0" smtClean="0">
              <a:latin typeface="Calibri" pitchFamily="34" charset="0"/>
              <a:cs typeface="Calibri" pitchFamily="34" charset="0"/>
            </a:endParaRPr>
          </a:p>
        </p:txBody>
      </p:sp>
      <p:sp>
        <p:nvSpPr>
          <p:cNvPr id="7" name="TextBox 6"/>
          <p:cNvSpPr txBox="1"/>
          <p:nvPr/>
        </p:nvSpPr>
        <p:spPr>
          <a:xfrm>
            <a:off x="304800" y="2438400"/>
            <a:ext cx="8686800" cy="3170099"/>
          </a:xfrm>
          <a:prstGeom prst="rect">
            <a:avLst/>
          </a:prstGeom>
          <a:noFill/>
        </p:spPr>
        <p:txBody>
          <a:bodyPr wrap="square" rtlCol="0">
            <a:spAutoFit/>
          </a:bodyPr>
          <a:lstStyle/>
          <a:p>
            <a:pPr>
              <a:buFont typeface="Arial" pitchFamily="34" charset="0"/>
              <a:buChar char="•"/>
            </a:pPr>
            <a:r>
              <a:rPr lang="en-US" sz="2500" dirty="0" smtClean="0">
                <a:solidFill>
                  <a:schemeClr val="bg1"/>
                </a:solidFill>
              </a:rPr>
              <a:t>  </a:t>
            </a:r>
            <a:r>
              <a:rPr lang="en-US" sz="2500" dirty="0" smtClean="0">
                <a:solidFill>
                  <a:srgbClr val="FFFF00"/>
                </a:solidFill>
              </a:rPr>
              <a:t>Photocopying or reproducing</a:t>
            </a:r>
            <a:r>
              <a:rPr lang="en-US" sz="2500" dirty="0" smtClean="0">
                <a:solidFill>
                  <a:schemeClr val="bg1"/>
                </a:solidFill>
              </a:rPr>
              <a:t> </a:t>
            </a:r>
            <a:r>
              <a:rPr lang="en-US" sz="2500" dirty="0" smtClean="0"/>
              <a:t>test materials</a:t>
            </a:r>
          </a:p>
          <a:p>
            <a:endParaRPr lang="en-US" sz="2500" dirty="0" smtClean="0">
              <a:solidFill>
                <a:schemeClr val="bg1"/>
              </a:solidFill>
            </a:endParaRPr>
          </a:p>
          <a:p>
            <a:pPr>
              <a:buFont typeface="Arial" pitchFamily="34" charset="0"/>
              <a:buChar char="•"/>
            </a:pPr>
            <a:r>
              <a:rPr lang="en-US" sz="2500" dirty="0" smtClean="0">
                <a:solidFill>
                  <a:schemeClr val="bg1"/>
                </a:solidFill>
              </a:rPr>
              <a:t>  </a:t>
            </a:r>
            <a:r>
              <a:rPr lang="en-US" sz="2500" dirty="0" smtClean="0">
                <a:solidFill>
                  <a:srgbClr val="FFFF00"/>
                </a:solidFill>
              </a:rPr>
              <a:t>Paraphrasing test questions or directions</a:t>
            </a:r>
          </a:p>
          <a:p>
            <a:endParaRPr lang="en-US" sz="2500" dirty="0" smtClean="0">
              <a:solidFill>
                <a:schemeClr val="bg1"/>
              </a:solidFill>
            </a:endParaRPr>
          </a:p>
          <a:p>
            <a:pPr>
              <a:buFont typeface="Arial" pitchFamily="34" charset="0"/>
              <a:buChar char="•"/>
            </a:pPr>
            <a:r>
              <a:rPr lang="en-US" sz="2500" dirty="0" smtClean="0">
                <a:solidFill>
                  <a:schemeClr val="bg1"/>
                </a:solidFill>
              </a:rPr>
              <a:t>  </a:t>
            </a:r>
            <a:r>
              <a:rPr lang="en-US" sz="2500" dirty="0" smtClean="0">
                <a:solidFill>
                  <a:srgbClr val="FFFF00"/>
                </a:solidFill>
              </a:rPr>
              <a:t>Coaching or assisting students </a:t>
            </a:r>
            <a:r>
              <a:rPr lang="en-US" sz="2500" dirty="0" smtClean="0"/>
              <a:t>with items before, during, or</a:t>
            </a:r>
          </a:p>
          <a:p>
            <a:r>
              <a:rPr lang="en-US" sz="2500" dirty="0" smtClean="0"/>
              <a:t>    after the assessment</a:t>
            </a:r>
          </a:p>
          <a:p>
            <a:pPr>
              <a:buFont typeface="Arial" pitchFamily="34" charset="0"/>
              <a:buChar char="•"/>
            </a:pPr>
            <a:endParaRPr lang="en-US" sz="2500" dirty="0" smtClean="0">
              <a:solidFill>
                <a:schemeClr val="bg1"/>
              </a:solidFill>
            </a:endParaRPr>
          </a:p>
          <a:p>
            <a:pPr>
              <a:buFont typeface="Arial" pitchFamily="34" charset="0"/>
              <a:buChar char="•"/>
            </a:pPr>
            <a:r>
              <a:rPr lang="en-US" sz="2500" dirty="0" smtClean="0">
                <a:solidFill>
                  <a:schemeClr val="bg1"/>
                </a:solidFill>
              </a:rPr>
              <a:t>  </a:t>
            </a:r>
            <a:r>
              <a:rPr lang="en-US" sz="2500" dirty="0" smtClean="0">
                <a:solidFill>
                  <a:srgbClr val="FFFF00"/>
                </a:solidFill>
              </a:rPr>
              <a:t>Allowing students to interact </a:t>
            </a:r>
            <a:r>
              <a:rPr lang="en-US" sz="2500" dirty="0" smtClean="0"/>
              <a:t>until all students have tested</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599" y="276338"/>
            <a:ext cx="2162061" cy="2162061"/>
          </a:xfrm>
          <a:prstGeom prst="rect">
            <a:avLst/>
          </a:prstGeom>
        </p:spPr>
      </p:pic>
    </p:spTree>
    <p:extLst>
      <p:ext uri="{BB962C8B-B14F-4D97-AF65-F5344CB8AC3E}">
        <p14:creationId xmlns:p14="http://schemas.microsoft.com/office/powerpoint/2010/main" val="12750484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blinds(horizontal)">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blinds(horizontal)">
                                      <p:cBhvr>
                                        <p:cTn id="12" dur="500"/>
                                        <p:tgtEl>
                                          <p:spTgt spid="7">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animEffect transition="in" filter="blinds(horizontal)">
                                      <p:cBhvr>
                                        <p:cTn id="17" dur="500"/>
                                        <p:tgtEl>
                                          <p:spTgt spid="7">
                                            <p:txEl>
                                              <p:pRg st="5" end="5"/>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7">
                                            <p:txEl>
                                              <p:pRg st="7" end="7"/>
                                            </p:txEl>
                                          </p:spTgt>
                                        </p:tgtEl>
                                        <p:attrNameLst>
                                          <p:attrName>style.visibility</p:attrName>
                                        </p:attrNameLst>
                                      </p:cBhvr>
                                      <p:to>
                                        <p:strVal val="visible"/>
                                      </p:to>
                                    </p:set>
                                    <p:animEffect transition="in" filter="blinds(horizontal)">
                                      <p:cBhvr>
                                        <p:cTn id="20"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143000" y="2329089"/>
            <a:ext cx="6324600" cy="870807"/>
          </a:xfrm>
          <a:prstGeom prst="rect">
            <a:avLst/>
          </a:prstGeom>
        </p:spPr>
        <p:txBody>
          <a:bodyPr vert="horz">
            <a:noAutofit/>
          </a:bodyPr>
          <a:lstStyle/>
          <a:p>
            <a:pPr marL="274320" marR="0" lvl="0" indent="-274320" algn="ctr" defTabSz="914400" rtl="0" eaLnBrk="1" fontAlgn="auto" latinLnBrk="0" hangingPunct="1">
              <a:lnSpc>
                <a:spcPct val="100000"/>
              </a:lnSpc>
              <a:spcBef>
                <a:spcPct val="20000"/>
              </a:spcBef>
              <a:spcAft>
                <a:spcPts val="0"/>
              </a:spcAft>
              <a:buClr>
                <a:schemeClr val="accent1"/>
              </a:buClr>
              <a:buSzPct val="85000"/>
              <a:tabLst/>
              <a:defRPr/>
            </a:pPr>
            <a:r>
              <a:rPr lang="en-US" sz="5400" b="1" dirty="0" smtClean="0">
                <a:latin typeface="Calibri" pitchFamily="34" charset="0"/>
                <a:cs typeface="Calibri" pitchFamily="34" charset="0"/>
              </a:rPr>
              <a:t>Prohibited Practices</a:t>
            </a:r>
            <a:endParaRPr lang="en-US" sz="5400" b="1" noProof="0" dirty="0" smtClean="0">
              <a:latin typeface="Calibri" pitchFamily="34" charset="0"/>
              <a:cs typeface="Calibri" pitchFamily="34" charset="0"/>
            </a:endParaRPr>
          </a:p>
        </p:txBody>
      </p:sp>
      <p:sp>
        <p:nvSpPr>
          <p:cNvPr id="5" name="TextBox 4"/>
          <p:cNvSpPr txBox="1"/>
          <p:nvPr/>
        </p:nvSpPr>
        <p:spPr>
          <a:xfrm>
            <a:off x="323850" y="3581400"/>
            <a:ext cx="8305800" cy="2185214"/>
          </a:xfrm>
          <a:prstGeom prst="rect">
            <a:avLst/>
          </a:prstGeom>
          <a:noFill/>
        </p:spPr>
        <p:txBody>
          <a:bodyPr wrap="square" rtlCol="0">
            <a:spAutoFit/>
          </a:bodyPr>
          <a:lstStyle/>
          <a:p>
            <a:pPr marL="457200" indent="-457200">
              <a:buFont typeface="Arial" pitchFamily="34" charset="0"/>
              <a:buChar char="•"/>
            </a:pPr>
            <a:r>
              <a:rPr lang="en-US" sz="3400" dirty="0" smtClean="0">
                <a:solidFill>
                  <a:srgbClr val="FFFF00"/>
                </a:solidFill>
              </a:rPr>
              <a:t>Leaving test materials unattended</a:t>
            </a:r>
            <a:r>
              <a:rPr lang="en-US" sz="3400" dirty="0" smtClean="0"/>
              <a:t> in unlocked room</a:t>
            </a:r>
          </a:p>
          <a:p>
            <a:pPr marL="457200" indent="-457200">
              <a:buFont typeface="Arial" pitchFamily="34" charset="0"/>
              <a:buChar char="•"/>
            </a:pPr>
            <a:r>
              <a:rPr lang="en-US" sz="3400" dirty="0" smtClean="0">
                <a:solidFill>
                  <a:srgbClr val="FFFF00"/>
                </a:solidFill>
              </a:rPr>
              <a:t>Taking test materials off campus </a:t>
            </a:r>
            <a:r>
              <a:rPr lang="en-US" sz="3400" dirty="0" smtClean="0"/>
              <a:t>(unless   authorized by PED)</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8435" y="317811"/>
            <a:ext cx="3296629" cy="2193757"/>
          </a:xfrm>
          <a:prstGeom prst="rect">
            <a:avLst/>
          </a:prstGeom>
        </p:spPr>
      </p:pic>
    </p:spTree>
    <p:extLst>
      <p:ext uri="{BB962C8B-B14F-4D97-AF65-F5344CB8AC3E}">
        <p14:creationId xmlns:p14="http://schemas.microsoft.com/office/powerpoint/2010/main" val="3825193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A7A649C-94F5-436C-B26B-9E7469F5C5AD}" type="slidenum">
              <a:rPr lang="en-US" smtClean="0"/>
              <a:pPr/>
              <a:t>7</a:t>
            </a:fld>
            <a:endParaRPr lang="en-US" dirty="0"/>
          </a:p>
        </p:txBody>
      </p:sp>
      <p:sp>
        <p:nvSpPr>
          <p:cNvPr id="9" name="Subtitle 2"/>
          <p:cNvSpPr txBox="1">
            <a:spLocks/>
          </p:cNvSpPr>
          <p:nvPr/>
        </p:nvSpPr>
        <p:spPr>
          <a:xfrm>
            <a:off x="2133600" y="381000"/>
            <a:ext cx="6477000" cy="914400"/>
          </a:xfrm>
          <a:prstGeom prst="rect">
            <a:avLst/>
          </a:prstGeom>
        </p:spPr>
        <p:txBody>
          <a:bodyPr vert="horz">
            <a:noAutofit/>
          </a:bodyPr>
          <a:lstStyle/>
          <a:p>
            <a:pPr marL="274320" marR="0" lvl="0" indent="-274320" algn="ctr" defTabSz="914400" rtl="0" eaLnBrk="1" fontAlgn="auto" latinLnBrk="0" hangingPunct="1">
              <a:lnSpc>
                <a:spcPct val="100000"/>
              </a:lnSpc>
              <a:spcBef>
                <a:spcPct val="20000"/>
              </a:spcBef>
              <a:spcAft>
                <a:spcPts val="0"/>
              </a:spcAft>
              <a:buClr>
                <a:schemeClr val="accent1"/>
              </a:buClr>
              <a:buSzPct val="85000"/>
              <a:tabLst/>
              <a:defRPr/>
            </a:pPr>
            <a:r>
              <a:rPr lang="en-US" sz="5400" b="1" dirty="0" smtClean="0">
                <a:latin typeface="Calibri" pitchFamily="34" charset="0"/>
                <a:cs typeface="Calibri" pitchFamily="34" charset="0"/>
              </a:rPr>
              <a:t>Prohibited Practices</a:t>
            </a:r>
            <a:endParaRPr lang="en-US" sz="5400" b="1" noProof="0" dirty="0" smtClean="0">
              <a:latin typeface="Calibri" pitchFamily="34" charset="0"/>
              <a:cs typeface="Calibri" pitchFamily="34" charset="0"/>
            </a:endParaRPr>
          </a:p>
        </p:txBody>
      </p:sp>
      <p:sp>
        <p:nvSpPr>
          <p:cNvPr id="7" name="TextBox 6"/>
          <p:cNvSpPr txBox="1"/>
          <p:nvPr/>
        </p:nvSpPr>
        <p:spPr>
          <a:xfrm>
            <a:off x="304800" y="2057400"/>
            <a:ext cx="8610600" cy="3231654"/>
          </a:xfrm>
          <a:prstGeom prst="rect">
            <a:avLst/>
          </a:prstGeom>
          <a:noFill/>
        </p:spPr>
        <p:txBody>
          <a:bodyPr wrap="square" rtlCol="0">
            <a:spAutoFit/>
          </a:bodyPr>
          <a:lstStyle/>
          <a:p>
            <a:pPr marL="457200" indent="-457200">
              <a:buFont typeface="Arial" pitchFamily="34" charset="0"/>
              <a:buChar char="•"/>
            </a:pPr>
            <a:r>
              <a:rPr lang="en-US" sz="3400" dirty="0" smtClean="0">
                <a:solidFill>
                  <a:srgbClr val="FFFF00"/>
                </a:solidFill>
              </a:rPr>
              <a:t>Diminishing the significance or importance </a:t>
            </a:r>
            <a:r>
              <a:rPr lang="en-US" sz="3400" dirty="0" smtClean="0"/>
              <a:t>of the tests</a:t>
            </a:r>
          </a:p>
          <a:p>
            <a:pPr marL="457200" indent="-457200">
              <a:buFont typeface="Arial" pitchFamily="34" charset="0"/>
              <a:buChar char="•"/>
            </a:pPr>
            <a:r>
              <a:rPr lang="en-US" sz="3400" dirty="0" smtClean="0">
                <a:solidFill>
                  <a:srgbClr val="FFFF00"/>
                </a:solidFill>
              </a:rPr>
              <a:t>Having a cell phone, smart phone, e-reader, or tablet on person during testing </a:t>
            </a:r>
            <a:r>
              <a:rPr lang="en-US" sz="3400" dirty="0" smtClean="0"/>
              <a:t>(staff may use devices for internal communication)</a:t>
            </a:r>
          </a:p>
          <a:p>
            <a:pPr marL="457200" indent="-457200">
              <a:buFont typeface="Arial" pitchFamily="34" charset="0"/>
              <a:buChar char="•"/>
            </a:pPr>
            <a:r>
              <a:rPr lang="en-US" sz="3400" dirty="0" smtClean="0"/>
              <a:t>Stray-mark clean-up is STRICTLY PROHIBITED</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304800"/>
            <a:ext cx="1905000" cy="1905000"/>
          </a:xfrm>
          <a:prstGeom prst="rect">
            <a:avLst/>
          </a:prstGeom>
        </p:spPr>
      </p:pic>
    </p:spTree>
    <p:extLst>
      <p:ext uri="{BB962C8B-B14F-4D97-AF65-F5344CB8AC3E}">
        <p14:creationId xmlns:p14="http://schemas.microsoft.com/office/powerpoint/2010/main" val="12750484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linds(horizontal)">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linds(horizontal)">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A7A649C-94F5-436C-B26B-9E7469F5C5AD}" type="slidenum">
              <a:rPr lang="en-US" smtClean="0"/>
              <a:pPr/>
              <a:t>8</a:t>
            </a:fld>
            <a:endParaRPr lang="en-US" dirty="0"/>
          </a:p>
        </p:txBody>
      </p:sp>
      <p:sp>
        <p:nvSpPr>
          <p:cNvPr id="9" name="Subtitle 2"/>
          <p:cNvSpPr txBox="1">
            <a:spLocks/>
          </p:cNvSpPr>
          <p:nvPr/>
        </p:nvSpPr>
        <p:spPr>
          <a:xfrm>
            <a:off x="685800" y="304800"/>
            <a:ext cx="7696200" cy="914400"/>
          </a:xfrm>
          <a:prstGeom prst="rect">
            <a:avLst/>
          </a:prstGeom>
        </p:spPr>
        <p:txBody>
          <a:bodyPr vert="horz">
            <a:noAutofit/>
          </a:bodyPr>
          <a:lstStyle/>
          <a:p>
            <a:pPr marL="274320" marR="0" lvl="0" indent="-274320" algn="ctr" defTabSz="914400" rtl="0" eaLnBrk="1" fontAlgn="auto" latinLnBrk="0" hangingPunct="1">
              <a:lnSpc>
                <a:spcPct val="100000"/>
              </a:lnSpc>
              <a:spcBef>
                <a:spcPct val="20000"/>
              </a:spcBef>
              <a:spcAft>
                <a:spcPts val="0"/>
              </a:spcAft>
              <a:buClr>
                <a:schemeClr val="accent1"/>
              </a:buClr>
              <a:buSzPct val="85000"/>
              <a:tabLst/>
              <a:defRPr/>
            </a:pPr>
            <a:r>
              <a:rPr lang="en-US" sz="5400" b="1" dirty="0" smtClean="0">
                <a:latin typeface="Calibri" pitchFamily="34" charset="0"/>
                <a:cs typeface="Calibri" pitchFamily="34" charset="0"/>
              </a:rPr>
              <a:t>Storage of Test Materials</a:t>
            </a:r>
            <a:endParaRPr lang="en-US" sz="5400" b="1" noProof="0" dirty="0" smtClean="0">
              <a:latin typeface="Calibri" pitchFamily="34" charset="0"/>
              <a:cs typeface="Calibri" pitchFamily="34" charset="0"/>
            </a:endParaRPr>
          </a:p>
        </p:txBody>
      </p:sp>
      <p:sp>
        <p:nvSpPr>
          <p:cNvPr id="7" name="TextBox 6"/>
          <p:cNvSpPr txBox="1"/>
          <p:nvPr/>
        </p:nvSpPr>
        <p:spPr>
          <a:xfrm>
            <a:off x="2895600" y="1219200"/>
            <a:ext cx="5943600" cy="4708981"/>
          </a:xfrm>
          <a:prstGeom prst="rect">
            <a:avLst/>
          </a:prstGeom>
          <a:noFill/>
        </p:spPr>
        <p:txBody>
          <a:bodyPr wrap="square" rtlCol="0">
            <a:spAutoFit/>
          </a:bodyPr>
          <a:lstStyle/>
          <a:p>
            <a:r>
              <a:rPr lang="en-US" sz="3000" dirty="0" smtClean="0">
                <a:solidFill>
                  <a:srgbClr val="FFFF00"/>
                </a:solidFill>
              </a:rPr>
              <a:t>LOCKED storage</a:t>
            </a:r>
            <a:r>
              <a:rPr lang="en-US" sz="3000" dirty="0" smtClean="0"/>
              <a:t> with limited access</a:t>
            </a:r>
          </a:p>
          <a:p>
            <a:endParaRPr lang="en-US" sz="3000" dirty="0" smtClean="0">
              <a:solidFill>
                <a:schemeClr val="bg1"/>
              </a:solidFill>
            </a:endParaRPr>
          </a:p>
          <a:p>
            <a:r>
              <a:rPr lang="en-US" sz="3000" dirty="0" smtClean="0"/>
              <a:t>Account for all materials </a:t>
            </a:r>
            <a:r>
              <a:rPr lang="en-US" sz="3000" dirty="0" smtClean="0">
                <a:solidFill>
                  <a:srgbClr val="FFFF00"/>
                </a:solidFill>
              </a:rPr>
              <a:t>DAILY</a:t>
            </a:r>
            <a:r>
              <a:rPr lang="en-US" sz="3000" dirty="0" smtClean="0">
                <a:solidFill>
                  <a:schemeClr val="bg1"/>
                </a:solidFill>
              </a:rPr>
              <a:t> </a:t>
            </a:r>
            <a:r>
              <a:rPr lang="en-US" sz="3000" dirty="0" smtClean="0"/>
              <a:t>with details check-in and check-out forms</a:t>
            </a:r>
          </a:p>
          <a:p>
            <a:endParaRPr lang="en-US" sz="3000" dirty="0" smtClean="0"/>
          </a:p>
          <a:p>
            <a:r>
              <a:rPr lang="en-US" sz="3000" dirty="0" smtClean="0"/>
              <a:t>Staff should not leave test materials in unattended classrooms</a:t>
            </a:r>
          </a:p>
          <a:p>
            <a:endParaRPr lang="en-US" sz="3000" dirty="0"/>
          </a:p>
          <a:p>
            <a:r>
              <a:rPr lang="en-US" sz="3000" dirty="0" smtClean="0"/>
              <a:t>Securely shred scratch paper for PARCC.</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91516" y="2189734"/>
            <a:ext cx="3581400" cy="2554732"/>
          </a:xfrm>
          <a:prstGeom prst="rect">
            <a:avLst/>
          </a:prstGeom>
          <a:ln w="19050">
            <a:solidFill>
              <a:schemeClr val="tx1"/>
            </a:solidFill>
          </a:ln>
        </p:spPr>
      </p:pic>
    </p:spTree>
    <p:extLst>
      <p:ext uri="{BB962C8B-B14F-4D97-AF65-F5344CB8AC3E}">
        <p14:creationId xmlns:p14="http://schemas.microsoft.com/office/powerpoint/2010/main" val="12750484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blinds(horizontal)">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blinds(horizontal)">
                                      <p:cBhvr>
                                        <p:cTn id="12" dur="500"/>
                                        <p:tgtEl>
                                          <p:spTgt spid="7">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animEffect transition="in" filter="blinds(horizontal)">
                                      <p:cBhvr>
                                        <p:cTn id="1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A7A649C-94F5-436C-B26B-9E7469F5C5AD}" type="slidenum">
              <a:rPr lang="en-US" smtClean="0"/>
              <a:pPr/>
              <a:t>9</a:t>
            </a:fld>
            <a:endParaRPr lang="en-US" dirty="0"/>
          </a:p>
        </p:txBody>
      </p:sp>
      <p:sp>
        <p:nvSpPr>
          <p:cNvPr id="9" name="Subtitle 2"/>
          <p:cNvSpPr txBox="1">
            <a:spLocks/>
          </p:cNvSpPr>
          <p:nvPr/>
        </p:nvSpPr>
        <p:spPr>
          <a:xfrm>
            <a:off x="228600" y="152400"/>
            <a:ext cx="8229600" cy="914400"/>
          </a:xfrm>
          <a:prstGeom prst="rect">
            <a:avLst/>
          </a:prstGeom>
        </p:spPr>
        <p:txBody>
          <a:bodyPr vert="horz">
            <a:noAutofit/>
          </a:bodyPr>
          <a:lstStyle/>
          <a:p>
            <a:pPr marL="274320" marR="0" lvl="0" indent="-274320" algn="ctr" defTabSz="914400" rtl="0" eaLnBrk="1" fontAlgn="auto" latinLnBrk="0" hangingPunct="1">
              <a:lnSpc>
                <a:spcPct val="100000"/>
              </a:lnSpc>
              <a:spcBef>
                <a:spcPct val="20000"/>
              </a:spcBef>
              <a:spcAft>
                <a:spcPts val="0"/>
              </a:spcAft>
              <a:buClr>
                <a:schemeClr val="accent1"/>
              </a:buClr>
              <a:buSzPct val="85000"/>
              <a:tabLst/>
              <a:defRPr/>
            </a:pPr>
            <a:r>
              <a:rPr lang="en-US" sz="5400" b="1" dirty="0" smtClean="0">
                <a:latin typeface="Calibri" pitchFamily="34" charset="0"/>
                <a:cs typeface="Calibri" pitchFamily="34" charset="0"/>
              </a:rPr>
              <a:t>Materials Chain of Custody</a:t>
            </a:r>
            <a:endParaRPr lang="en-US" sz="5400" b="1" noProof="0" dirty="0" smtClean="0">
              <a:latin typeface="Calibri" pitchFamily="34" charset="0"/>
              <a:cs typeface="Calibri" pitchFamily="34" charset="0"/>
            </a:endParaRPr>
          </a:p>
        </p:txBody>
      </p:sp>
      <p:sp>
        <p:nvSpPr>
          <p:cNvPr id="5" name="TextBox 4"/>
          <p:cNvSpPr txBox="1"/>
          <p:nvPr/>
        </p:nvSpPr>
        <p:spPr>
          <a:xfrm>
            <a:off x="228600" y="1371600"/>
            <a:ext cx="6858000" cy="4524315"/>
          </a:xfrm>
          <a:prstGeom prst="rect">
            <a:avLst/>
          </a:prstGeom>
          <a:noFill/>
        </p:spPr>
        <p:txBody>
          <a:bodyPr wrap="square" rtlCol="0">
            <a:spAutoFit/>
          </a:bodyPr>
          <a:lstStyle/>
          <a:p>
            <a:r>
              <a:rPr lang="en-US" sz="2800" dirty="0">
                <a:solidFill>
                  <a:srgbClr val="FFFF00"/>
                </a:solidFill>
              </a:rPr>
              <a:t>Count each </a:t>
            </a:r>
            <a:r>
              <a:rPr lang="en-US" sz="2800" dirty="0" smtClean="0">
                <a:solidFill>
                  <a:srgbClr val="FFFF00"/>
                </a:solidFill>
              </a:rPr>
              <a:t>PBT booklet </a:t>
            </a:r>
            <a:r>
              <a:rPr lang="en-US" sz="2800" dirty="0"/>
              <a:t>every time </a:t>
            </a:r>
            <a:endParaRPr lang="en-US" sz="2800" dirty="0" smtClean="0"/>
          </a:p>
          <a:p>
            <a:r>
              <a:rPr lang="en-US" sz="2800" dirty="0" smtClean="0"/>
              <a:t>it </a:t>
            </a:r>
            <a:r>
              <a:rPr lang="en-US" sz="2800" dirty="0"/>
              <a:t>changes location</a:t>
            </a:r>
          </a:p>
          <a:p>
            <a:endParaRPr lang="en-US" sz="2800" dirty="0" smtClean="0">
              <a:solidFill>
                <a:srgbClr val="FFFF00"/>
              </a:solidFill>
            </a:endParaRPr>
          </a:p>
          <a:p>
            <a:r>
              <a:rPr lang="en-US" sz="2800" dirty="0" smtClean="0">
                <a:solidFill>
                  <a:srgbClr val="FFFF00"/>
                </a:solidFill>
              </a:rPr>
              <a:t>Sign </a:t>
            </a:r>
            <a:r>
              <a:rPr lang="en-US" sz="2800" dirty="0">
                <a:solidFill>
                  <a:srgbClr val="FFFF00"/>
                </a:solidFill>
              </a:rPr>
              <a:t>in/out all </a:t>
            </a:r>
            <a:r>
              <a:rPr lang="en-US" sz="2800" dirty="0" smtClean="0">
                <a:solidFill>
                  <a:srgbClr val="FFFF00"/>
                </a:solidFill>
              </a:rPr>
              <a:t>secure materials, including Student Testing Tickets and scratch paper.</a:t>
            </a:r>
          </a:p>
          <a:p>
            <a:endParaRPr lang="en-US" sz="2800" dirty="0" smtClean="0">
              <a:solidFill>
                <a:srgbClr val="FFFF00"/>
              </a:solidFill>
            </a:endParaRPr>
          </a:p>
          <a:p>
            <a:r>
              <a:rPr lang="en-US" sz="2800" dirty="0" smtClean="0">
                <a:solidFill>
                  <a:srgbClr val="FFFF00"/>
                </a:solidFill>
              </a:rPr>
              <a:t>Check </a:t>
            </a:r>
            <a:r>
              <a:rPr lang="en-US" sz="2800" dirty="0">
                <a:solidFill>
                  <a:srgbClr val="FFFF00"/>
                </a:solidFill>
              </a:rPr>
              <a:t>sheets </a:t>
            </a:r>
            <a:r>
              <a:rPr lang="en-US" sz="2800" dirty="0"/>
              <a:t>should indicate </a:t>
            </a:r>
            <a:endParaRPr lang="en-US" sz="2800" dirty="0" smtClean="0"/>
          </a:p>
          <a:p>
            <a:r>
              <a:rPr lang="en-US" sz="2800" dirty="0" smtClean="0"/>
              <a:t>movement </a:t>
            </a:r>
            <a:r>
              <a:rPr lang="en-US" sz="2800" dirty="0"/>
              <a:t>of materials for extended </a:t>
            </a:r>
            <a:endParaRPr lang="en-US" sz="2800" dirty="0" smtClean="0"/>
          </a:p>
          <a:p>
            <a:r>
              <a:rPr lang="en-US" sz="2800" dirty="0" smtClean="0"/>
              <a:t>time</a:t>
            </a:r>
            <a:r>
              <a:rPr lang="en-US" sz="2800" dirty="0"/>
              <a:t>, make-ups, accommodations, etc.</a:t>
            </a:r>
          </a:p>
          <a:p>
            <a:endParaRPr lang="en-US" sz="800" dirty="0">
              <a:solidFill>
                <a:schemeClr val="bg1"/>
              </a:solidFill>
            </a:endParaRPr>
          </a:p>
          <a:p>
            <a:endParaRPr lang="en-US" sz="2800" dirty="0">
              <a:solidFill>
                <a:schemeClr val="bg1"/>
              </a:solidFill>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b="19305"/>
          <a:stretch/>
        </p:blipFill>
        <p:spPr>
          <a:xfrm rot="5400000">
            <a:off x="6378575" y="3343139"/>
            <a:ext cx="3352799" cy="1758946"/>
          </a:xfrm>
          <a:prstGeom prst="rect">
            <a:avLst/>
          </a:prstGeom>
          <a:ln w="19050">
            <a:solidFill>
              <a:schemeClr val="tx1">
                <a:lumMod val="95000"/>
                <a:lumOff val="5000"/>
              </a:schemeClr>
            </a:solidFill>
          </a:ln>
        </p:spPr>
      </p:pic>
    </p:spTree>
    <p:extLst>
      <p:ext uri="{BB962C8B-B14F-4D97-AF65-F5344CB8AC3E}">
        <p14:creationId xmlns:p14="http://schemas.microsoft.com/office/powerpoint/2010/main" val="127504841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ue PED Theme">
  <a:themeElements>
    <a:clrScheme name="Custom 5">
      <a:dk1>
        <a:srgbClr val="FFFFFF"/>
      </a:dk1>
      <a:lt1>
        <a:srgbClr val="1F497D"/>
      </a:lt1>
      <a:dk2>
        <a:srgbClr val="FFFFFF"/>
      </a:dk2>
      <a:lt2>
        <a:srgbClr val="FFFFFF"/>
      </a:lt2>
      <a:accent1>
        <a:srgbClr val="1F497D"/>
      </a:accent1>
      <a:accent2>
        <a:srgbClr val="1F497D"/>
      </a:accent2>
      <a:accent3>
        <a:srgbClr val="1F497D"/>
      </a:accent3>
      <a:accent4>
        <a:srgbClr val="1F497D"/>
      </a:accent4>
      <a:accent5>
        <a:srgbClr val="1F497D"/>
      </a:accent5>
      <a:accent6>
        <a:srgbClr val="1F497D"/>
      </a:accent6>
      <a:hlink>
        <a:srgbClr val="FFFFFF"/>
      </a:hlink>
      <a:folHlink>
        <a:srgbClr val="C6D9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 PED Theme</Template>
  <TotalTime>14391</TotalTime>
  <Words>635</Words>
  <Application>Microsoft Macintosh PowerPoint</Application>
  <PresentationFormat>On-screen Show (4:3)</PresentationFormat>
  <Paragraphs>130</Paragraphs>
  <Slides>18</Slides>
  <Notes>15</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Blue PED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NMPED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leighann.lenti</dc:creator>
  <cp:lastModifiedBy>Audrey Beardsley</cp:lastModifiedBy>
  <cp:revision>719</cp:revision>
  <dcterms:created xsi:type="dcterms:W3CDTF">2012-03-15T17:39:25Z</dcterms:created>
  <dcterms:modified xsi:type="dcterms:W3CDTF">2015-03-16T03:34:12Z</dcterms:modified>
</cp:coreProperties>
</file>